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15"/>
  </p:notesMasterIdLst>
  <p:sldIdLst>
    <p:sldId id="271" r:id="rId2"/>
    <p:sldId id="302" r:id="rId3"/>
    <p:sldId id="290" r:id="rId4"/>
    <p:sldId id="294" r:id="rId5"/>
    <p:sldId id="293" r:id="rId6"/>
    <p:sldId id="292" r:id="rId7"/>
    <p:sldId id="296" r:id="rId8"/>
    <p:sldId id="298" r:id="rId9"/>
    <p:sldId id="300" r:id="rId10"/>
    <p:sldId id="301" r:id="rId11"/>
    <p:sldId id="303" r:id="rId12"/>
    <p:sldId id="304" r:id="rId13"/>
    <p:sldId id="30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347"/>
    <a:srgbClr val="4060F1"/>
    <a:srgbClr val="4B5AFA"/>
    <a:srgbClr val="0055B7"/>
    <a:srgbClr val="8A5BE0"/>
    <a:srgbClr val="522D6D"/>
    <a:srgbClr val="C5B1DE"/>
    <a:srgbClr val="7E57C5"/>
    <a:srgbClr val="E5E1E6"/>
    <a:srgbClr val="3D11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14"/>
    <p:restoredTop sz="96323" autoAdjust="0"/>
  </p:normalViewPr>
  <p:slideViewPr>
    <p:cSldViewPr snapToGrid="0" snapToObjects="1" showGuides="1">
      <p:cViewPr varScale="1">
        <p:scale>
          <a:sx n="109" d="100"/>
          <a:sy n="109" d="100"/>
        </p:scale>
        <p:origin x="8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A1CF22-2F5A-5E43-B41D-BF5942CED153}" type="datetimeFigureOut">
              <a:rPr lang="en-US" smtClean="0"/>
              <a:t>2/28/2023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64902-EF76-D640-B094-C4D56CF369D6}" type="slidenum">
              <a:rPr lang="en-US" smtClean="0"/>
              <a:t>‹#›</a:t>
            </a:fld>
            <a:endParaRPr lang="en-US"/>
          </a:p>
        </p:txBody>
      </p:sp>
    </p:spTree>
    <p:extLst>
      <p:ext uri="{BB962C8B-B14F-4D97-AF65-F5344CB8AC3E}">
        <p14:creationId xmlns:p14="http://schemas.microsoft.com/office/powerpoint/2010/main" val="191976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E0B62CA9-6BA9-A14D-8429-8489DBB74A71}"/>
              </a:ext>
            </a:extLst>
          </p:cNvPr>
          <p:cNvSpPr>
            <a:spLocks noGrp="1"/>
          </p:cNvSpPr>
          <p:nvPr>
            <p:ph type="title" hasCustomPrompt="1"/>
          </p:nvPr>
        </p:nvSpPr>
        <p:spPr>
          <a:xfrm>
            <a:off x="547917" y="1361746"/>
            <a:ext cx="7597458" cy="2023330"/>
          </a:xfrm>
          <a:prstGeom prst="rect">
            <a:avLst/>
          </a:prstGeom>
        </p:spPr>
        <p:txBody>
          <a:bodyPr vert="horz" lIns="91440" tIns="45720" rIns="91440" bIns="45720" rtlCol="0" anchor="t" anchorCtr="0">
            <a:normAutofit/>
          </a:bodyPr>
          <a:lstStyle>
            <a:lvl1pPr>
              <a:defRPr b="1" i="0">
                <a:solidFill>
                  <a:schemeClr val="tx2"/>
                </a:solidFill>
                <a:latin typeface="Arial" panose="020B0604020202020204" pitchFamily="34" charset="0"/>
                <a:cs typeface="Arial" panose="020B0604020202020204" pitchFamily="34" charset="0"/>
              </a:defRPr>
            </a:lvl1pPr>
          </a:lstStyle>
          <a:p>
            <a:r>
              <a:rPr lang="en-US" dirty="0"/>
              <a:t>Insert Title Here</a:t>
            </a:r>
            <a:br>
              <a:rPr lang="en-US" dirty="0"/>
            </a:br>
            <a:r>
              <a:rPr lang="en-US" dirty="0"/>
              <a:t>Suitable for Multiple Lines Third Line Goes Here</a:t>
            </a:r>
          </a:p>
        </p:txBody>
      </p:sp>
      <p:sp>
        <p:nvSpPr>
          <p:cNvPr id="12" name="Text Placeholder 2">
            <a:extLst>
              <a:ext uri="{FF2B5EF4-FFF2-40B4-BE49-F238E27FC236}">
                <a16:creationId xmlns:a16="http://schemas.microsoft.com/office/drawing/2014/main" id="{3466A298-7129-104F-86AD-558225B288EE}"/>
              </a:ext>
            </a:extLst>
          </p:cNvPr>
          <p:cNvSpPr>
            <a:spLocks noGrp="1"/>
          </p:cNvSpPr>
          <p:nvPr>
            <p:ph idx="1" hasCustomPrompt="1"/>
          </p:nvPr>
        </p:nvSpPr>
        <p:spPr>
          <a:xfrm>
            <a:off x="547916" y="3530271"/>
            <a:ext cx="7597458" cy="517967"/>
          </a:xfrm>
          <a:prstGeom prst="rect">
            <a:avLst/>
          </a:prstGeom>
        </p:spPr>
        <p:txBody>
          <a:bodyPr vert="horz" lIns="91440" tIns="45720" rIns="91440" bIns="45720" rtlCol="0">
            <a:normAutofit/>
          </a:bodyPr>
          <a:lstStyle>
            <a:lvl1pPr>
              <a:buNone/>
              <a:defRPr>
                <a:solidFill>
                  <a:schemeClr val="tx2"/>
                </a:solidFill>
                <a:latin typeface="Arial" panose="020B0604020202020204" pitchFamily="34" charset="0"/>
                <a:cs typeface="Arial" panose="020B0604020202020204" pitchFamily="34" charset="0"/>
              </a:defRPr>
            </a:lvl1pPr>
          </a:lstStyle>
          <a:p>
            <a:pPr lvl="0"/>
            <a:r>
              <a:rPr lang="en-US" dirty="0"/>
              <a:t>Insert subtitle here</a:t>
            </a:r>
          </a:p>
        </p:txBody>
      </p:sp>
      <p:sp>
        <p:nvSpPr>
          <p:cNvPr id="5" name="Text Placeholder 2">
            <a:extLst>
              <a:ext uri="{FF2B5EF4-FFF2-40B4-BE49-F238E27FC236}">
                <a16:creationId xmlns:a16="http://schemas.microsoft.com/office/drawing/2014/main" id="{672A94DD-550B-F640-BA3B-EE95B6EB78B0}"/>
              </a:ext>
            </a:extLst>
          </p:cNvPr>
          <p:cNvSpPr>
            <a:spLocks noGrp="1"/>
          </p:cNvSpPr>
          <p:nvPr>
            <p:ph idx="10" hasCustomPrompt="1"/>
          </p:nvPr>
        </p:nvSpPr>
        <p:spPr>
          <a:xfrm>
            <a:off x="570432" y="4193434"/>
            <a:ext cx="7587299" cy="496041"/>
          </a:xfrm>
          <a:prstGeom prst="rect">
            <a:avLst/>
          </a:prstGeom>
        </p:spPr>
        <p:txBody>
          <a:bodyPr vert="horz" lIns="91440" tIns="45720" rIns="91440" bIns="45720" rtlCol="0">
            <a:normAutofit/>
          </a:bodyPr>
          <a:lstStyle>
            <a:lvl1pPr>
              <a:buNone/>
              <a:defRPr sz="1400" b="1" i="0" spc="0">
                <a:solidFill>
                  <a:srgbClr val="C5B1DE"/>
                </a:solidFill>
                <a:latin typeface="Arial" panose="020B0604020202020204" pitchFamily="34" charset="0"/>
                <a:cs typeface="Arial" panose="020B0604020202020204" pitchFamily="34" charset="0"/>
              </a:defRPr>
            </a:lvl1pPr>
          </a:lstStyle>
          <a:p>
            <a:pPr lvl="0"/>
            <a:r>
              <a:rPr lang="en-US" dirty="0"/>
              <a:t>PRESENTER NAME, POSITION</a:t>
            </a:r>
          </a:p>
        </p:txBody>
      </p:sp>
      <p:pic>
        <p:nvPicPr>
          <p:cNvPr id="8" name="Picture 7">
            <a:extLst>
              <a:ext uri="{FF2B5EF4-FFF2-40B4-BE49-F238E27FC236}">
                <a16:creationId xmlns:a16="http://schemas.microsoft.com/office/drawing/2014/main" id="{AD9A1EFD-A13D-4E43-926B-0130A37C28EE}"/>
              </a:ext>
            </a:extLst>
          </p:cNvPr>
          <p:cNvPicPr>
            <a:picLocks noChangeAspect="1"/>
          </p:cNvPicPr>
          <p:nvPr userDrawn="1"/>
        </p:nvPicPr>
        <p:blipFill>
          <a:blip r:embed="rId2"/>
          <a:stretch>
            <a:fillRect/>
          </a:stretch>
        </p:blipFill>
        <p:spPr>
          <a:xfrm>
            <a:off x="478455" y="5660912"/>
            <a:ext cx="4413143" cy="913872"/>
          </a:xfrm>
          <a:prstGeom prst="rect">
            <a:avLst/>
          </a:prstGeom>
        </p:spPr>
      </p:pic>
      <p:pic>
        <p:nvPicPr>
          <p:cNvPr id="6" name="Picture 5">
            <a:extLst>
              <a:ext uri="{FF2B5EF4-FFF2-40B4-BE49-F238E27FC236}">
                <a16:creationId xmlns:a16="http://schemas.microsoft.com/office/drawing/2014/main" id="{057D7312-9563-614D-8268-CB5541C06577}"/>
              </a:ext>
            </a:extLst>
          </p:cNvPr>
          <p:cNvPicPr>
            <a:picLocks noChangeAspect="1"/>
          </p:cNvPicPr>
          <p:nvPr userDrawn="1"/>
        </p:nvPicPr>
        <p:blipFill rotWithShape="1">
          <a:blip r:embed="rId3">
            <a:alphaModFix amt="35000"/>
            <a:extLst>
              <a:ext uri="{28A0092B-C50C-407E-A947-70E740481C1C}">
                <a14:useLocalDpi xmlns:a14="http://schemas.microsoft.com/office/drawing/2010/main"/>
              </a:ext>
            </a:extLst>
          </a:blip>
          <a:srcRect/>
          <a:stretch/>
        </p:blipFill>
        <p:spPr>
          <a:xfrm>
            <a:off x="4389120" y="-47065"/>
            <a:ext cx="7802880" cy="6905065"/>
          </a:xfrm>
          <a:prstGeom prst="rect">
            <a:avLst/>
          </a:prstGeom>
        </p:spPr>
      </p:pic>
    </p:spTree>
    <p:extLst>
      <p:ext uri="{BB962C8B-B14F-4D97-AF65-F5344CB8AC3E}">
        <p14:creationId xmlns:p14="http://schemas.microsoft.com/office/powerpoint/2010/main" val="1025238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15059-02A1-974F-AD96-239FC65949AD}"/>
              </a:ext>
            </a:extLst>
          </p:cNvPr>
          <p:cNvPicPr>
            <a:picLocks noChangeAspect="1"/>
          </p:cNvPicPr>
          <p:nvPr userDrawn="1"/>
        </p:nvPicPr>
        <p:blipFill rotWithShape="1">
          <a:blip r:embed="rId2">
            <a:alphaModFix amt="35000"/>
            <a:extLst>
              <a:ext uri="{28A0092B-C50C-407E-A947-70E740481C1C}">
                <a14:useLocalDpi xmlns:a14="http://schemas.microsoft.com/office/drawing/2010/main"/>
              </a:ext>
            </a:extLst>
          </a:blip>
          <a:srcRect l="3842" t="195" r="3808" b="1"/>
          <a:stretch/>
        </p:blipFill>
        <p:spPr>
          <a:xfrm>
            <a:off x="0" y="-47065"/>
            <a:ext cx="12192000" cy="6905065"/>
          </a:xfrm>
          <a:prstGeom prst="rect">
            <a:avLst/>
          </a:prstGeom>
        </p:spPr>
      </p:pic>
      <p:pic>
        <p:nvPicPr>
          <p:cNvPr id="4" name="Picture 3">
            <a:extLst>
              <a:ext uri="{FF2B5EF4-FFF2-40B4-BE49-F238E27FC236}">
                <a16:creationId xmlns:a16="http://schemas.microsoft.com/office/drawing/2014/main" id="{BD28965D-79B0-5840-B9F7-9BB5E30C3983}"/>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8670927" y="-371061"/>
            <a:ext cx="3521073" cy="7507356"/>
          </a:xfrm>
          <a:prstGeom prst="rect">
            <a:avLst/>
          </a:prstGeom>
        </p:spPr>
      </p:pic>
      <p:sp>
        <p:nvSpPr>
          <p:cNvPr id="11" name="Title Placeholder 1">
            <a:extLst>
              <a:ext uri="{FF2B5EF4-FFF2-40B4-BE49-F238E27FC236}">
                <a16:creationId xmlns:a16="http://schemas.microsoft.com/office/drawing/2014/main" id="{E0B62CA9-6BA9-A14D-8429-8489DBB74A71}"/>
              </a:ext>
            </a:extLst>
          </p:cNvPr>
          <p:cNvSpPr>
            <a:spLocks noGrp="1"/>
          </p:cNvSpPr>
          <p:nvPr>
            <p:ph type="title" hasCustomPrompt="1"/>
          </p:nvPr>
        </p:nvSpPr>
        <p:spPr>
          <a:xfrm>
            <a:off x="547917" y="1807580"/>
            <a:ext cx="7597458" cy="1594429"/>
          </a:xfrm>
          <a:prstGeom prst="rect">
            <a:avLst/>
          </a:prstGeom>
        </p:spPr>
        <p:txBody>
          <a:bodyPr vert="horz" lIns="91440" tIns="45720" rIns="91440" bIns="45720" rtlCol="0" anchor="t" anchorCtr="0">
            <a:normAutofit/>
          </a:bodyPr>
          <a:lstStyle>
            <a:lvl1pPr>
              <a:defRPr b="1" i="0">
                <a:solidFill>
                  <a:schemeClr val="accent3"/>
                </a:solidFill>
                <a:latin typeface="Arial" panose="020B0604020202020204" pitchFamily="34" charset="0"/>
                <a:cs typeface="Arial" panose="020B0604020202020204" pitchFamily="34" charset="0"/>
              </a:defRPr>
            </a:lvl1pPr>
          </a:lstStyle>
          <a:p>
            <a:r>
              <a:rPr lang="en-US" dirty="0"/>
              <a:t>Insert Title Here</a:t>
            </a:r>
            <a:br>
              <a:rPr lang="en-US" dirty="0"/>
            </a:br>
            <a:r>
              <a:rPr lang="en-US" dirty="0"/>
              <a:t>Suitable for Two Lines</a:t>
            </a:r>
          </a:p>
        </p:txBody>
      </p:sp>
      <p:sp>
        <p:nvSpPr>
          <p:cNvPr id="12" name="Text Placeholder 2">
            <a:extLst>
              <a:ext uri="{FF2B5EF4-FFF2-40B4-BE49-F238E27FC236}">
                <a16:creationId xmlns:a16="http://schemas.microsoft.com/office/drawing/2014/main" id="{3466A298-7129-104F-86AD-558225B288EE}"/>
              </a:ext>
            </a:extLst>
          </p:cNvPr>
          <p:cNvSpPr>
            <a:spLocks noGrp="1"/>
          </p:cNvSpPr>
          <p:nvPr>
            <p:ph idx="1" hasCustomPrompt="1"/>
          </p:nvPr>
        </p:nvSpPr>
        <p:spPr>
          <a:xfrm>
            <a:off x="547916" y="3530271"/>
            <a:ext cx="7597459" cy="517967"/>
          </a:xfrm>
          <a:prstGeom prst="rect">
            <a:avLst/>
          </a:prstGeom>
        </p:spPr>
        <p:txBody>
          <a:bodyPr vert="horz" lIns="91440" tIns="45720" rIns="91440" bIns="45720" rtlCol="0">
            <a:normAutofit/>
          </a:bodyPr>
          <a:lstStyle>
            <a:lvl1pPr>
              <a:buNone/>
              <a:defRPr>
                <a:solidFill>
                  <a:schemeClr val="accent3"/>
                </a:solidFill>
                <a:latin typeface="Arial" panose="020B0604020202020204" pitchFamily="34" charset="0"/>
                <a:cs typeface="Arial" panose="020B0604020202020204" pitchFamily="34" charset="0"/>
              </a:defRPr>
            </a:lvl1pPr>
          </a:lstStyle>
          <a:p>
            <a:pPr lvl="0"/>
            <a:r>
              <a:rPr lang="en-US" dirty="0"/>
              <a:t>Insert subtitle here</a:t>
            </a:r>
          </a:p>
        </p:txBody>
      </p:sp>
      <p:sp>
        <p:nvSpPr>
          <p:cNvPr id="5" name="Text Placeholder 2">
            <a:extLst>
              <a:ext uri="{FF2B5EF4-FFF2-40B4-BE49-F238E27FC236}">
                <a16:creationId xmlns:a16="http://schemas.microsoft.com/office/drawing/2014/main" id="{672A94DD-550B-F640-BA3B-EE95B6EB78B0}"/>
              </a:ext>
            </a:extLst>
          </p:cNvPr>
          <p:cNvSpPr>
            <a:spLocks noGrp="1"/>
          </p:cNvSpPr>
          <p:nvPr>
            <p:ph idx="10" hasCustomPrompt="1"/>
          </p:nvPr>
        </p:nvSpPr>
        <p:spPr>
          <a:xfrm>
            <a:off x="570432" y="4193434"/>
            <a:ext cx="7587300" cy="496041"/>
          </a:xfrm>
          <a:prstGeom prst="rect">
            <a:avLst/>
          </a:prstGeom>
        </p:spPr>
        <p:txBody>
          <a:bodyPr vert="horz" lIns="91440" tIns="45720" rIns="91440" bIns="45720" rtlCol="0">
            <a:normAutofit/>
          </a:bodyPr>
          <a:lstStyle>
            <a:lvl1pPr>
              <a:buNone/>
              <a:defRPr sz="1400" b="1" i="0" spc="0">
                <a:solidFill>
                  <a:schemeClr val="accent4"/>
                </a:solidFill>
                <a:latin typeface="Arial" panose="020B0604020202020204" pitchFamily="34" charset="0"/>
                <a:cs typeface="Arial" panose="020B0604020202020204" pitchFamily="34" charset="0"/>
              </a:defRPr>
            </a:lvl1pPr>
          </a:lstStyle>
          <a:p>
            <a:r>
              <a:rPr lang="en-US" dirty="0"/>
              <a:t>PRESENTER NAME, </a:t>
            </a:r>
            <a:r>
              <a:rPr lang="en-US" b="0" dirty="0"/>
              <a:t>POSITION</a:t>
            </a:r>
            <a:endParaRPr lang="en-US" dirty="0"/>
          </a:p>
        </p:txBody>
      </p:sp>
      <p:pic>
        <p:nvPicPr>
          <p:cNvPr id="8" name="Picture 7">
            <a:extLst>
              <a:ext uri="{FF2B5EF4-FFF2-40B4-BE49-F238E27FC236}">
                <a16:creationId xmlns:a16="http://schemas.microsoft.com/office/drawing/2014/main" id="{7CF03D1A-02AA-CE4F-A7B9-FF45307F4855}"/>
              </a:ext>
            </a:extLst>
          </p:cNvPr>
          <p:cNvPicPr>
            <a:picLocks noChangeAspect="1"/>
          </p:cNvPicPr>
          <p:nvPr userDrawn="1"/>
        </p:nvPicPr>
        <p:blipFill>
          <a:blip r:embed="rId4"/>
          <a:stretch>
            <a:fillRect/>
          </a:stretch>
        </p:blipFill>
        <p:spPr>
          <a:xfrm>
            <a:off x="488282" y="5661836"/>
            <a:ext cx="4429195" cy="917196"/>
          </a:xfrm>
          <a:prstGeom prst="rect">
            <a:avLst/>
          </a:prstGeom>
        </p:spPr>
      </p:pic>
    </p:spTree>
    <p:extLst>
      <p:ext uri="{BB962C8B-B14F-4D97-AF65-F5344CB8AC3E}">
        <p14:creationId xmlns:p14="http://schemas.microsoft.com/office/powerpoint/2010/main" val="159153028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1">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15059-02A1-974F-AD96-239FC65949AD}"/>
              </a:ext>
            </a:extLst>
          </p:cNvPr>
          <p:cNvPicPr>
            <a:picLocks noChangeAspect="1"/>
          </p:cNvPicPr>
          <p:nvPr userDrawn="1"/>
        </p:nvPicPr>
        <p:blipFill rotWithShape="1">
          <a:blip r:embed="rId2">
            <a:alphaModFix amt="35000"/>
            <a:extLst>
              <a:ext uri="{28A0092B-C50C-407E-A947-70E740481C1C}">
                <a14:useLocalDpi xmlns:a14="http://schemas.microsoft.com/office/drawing/2010/main"/>
              </a:ext>
            </a:extLst>
          </a:blip>
          <a:srcRect l="3842" t="195" r="3808" b="1"/>
          <a:stretch/>
        </p:blipFill>
        <p:spPr>
          <a:xfrm>
            <a:off x="0" y="-47065"/>
            <a:ext cx="12192000" cy="6905065"/>
          </a:xfrm>
          <a:prstGeom prst="rect">
            <a:avLst/>
          </a:prstGeom>
        </p:spPr>
      </p:pic>
      <p:sp>
        <p:nvSpPr>
          <p:cNvPr id="11" name="Title Placeholder 1">
            <a:extLst>
              <a:ext uri="{FF2B5EF4-FFF2-40B4-BE49-F238E27FC236}">
                <a16:creationId xmlns:a16="http://schemas.microsoft.com/office/drawing/2014/main" id="{E0B62CA9-6BA9-A14D-8429-8489DBB74A71}"/>
              </a:ext>
            </a:extLst>
          </p:cNvPr>
          <p:cNvSpPr>
            <a:spLocks noGrp="1"/>
          </p:cNvSpPr>
          <p:nvPr>
            <p:ph type="title" hasCustomPrompt="1"/>
          </p:nvPr>
        </p:nvSpPr>
        <p:spPr>
          <a:xfrm>
            <a:off x="547917" y="1807580"/>
            <a:ext cx="7597458" cy="1594429"/>
          </a:xfrm>
          <a:prstGeom prst="rect">
            <a:avLst/>
          </a:prstGeom>
        </p:spPr>
        <p:txBody>
          <a:bodyPr vert="horz" lIns="91440" tIns="45720" rIns="91440" bIns="45720" rtlCol="0" anchor="t" anchorCtr="0">
            <a:normAutofit/>
          </a:bodyPr>
          <a:lstStyle>
            <a:lvl1pPr>
              <a:defRPr b="1" i="0">
                <a:solidFill>
                  <a:schemeClr val="accent3"/>
                </a:solidFill>
                <a:latin typeface="Arial" panose="020B0604020202020204" pitchFamily="34" charset="0"/>
                <a:cs typeface="Arial" panose="020B0604020202020204" pitchFamily="34" charset="0"/>
              </a:defRPr>
            </a:lvl1pPr>
          </a:lstStyle>
          <a:p>
            <a:r>
              <a:rPr lang="en-US" dirty="0"/>
              <a:t>Insert Chapter Title Here</a:t>
            </a:r>
          </a:p>
        </p:txBody>
      </p:sp>
      <p:sp>
        <p:nvSpPr>
          <p:cNvPr id="9" name="Text Placeholder 2">
            <a:extLst>
              <a:ext uri="{FF2B5EF4-FFF2-40B4-BE49-F238E27FC236}">
                <a16:creationId xmlns:a16="http://schemas.microsoft.com/office/drawing/2014/main" id="{63BD9675-EBD7-164C-9EBC-EF7BCB5137ED}"/>
              </a:ext>
            </a:extLst>
          </p:cNvPr>
          <p:cNvSpPr>
            <a:spLocks noGrp="1"/>
          </p:cNvSpPr>
          <p:nvPr>
            <p:ph idx="11" hasCustomPrompt="1"/>
          </p:nvPr>
        </p:nvSpPr>
        <p:spPr>
          <a:xfrm>
            <a:off x="576547" y="6379675"/>
            <a:ext cx="7587300" cy="181463"/>
          </a:xfrm>
          <a:prstGeom prst="rect">
            <a:avLst/>
          </a:prstGeom>
        </p:spPr>
        <p:txBody>
          <a:bodyPr vert="horz" lIns="91440" tIns="45720" rIns="91440" bIns="45720" rtlCol="0">
            <a:normAutofit/>
          </a:bodyPr>
          <a:lstStyle>
            <a:lvl1pPr>
              <a:buNone/>
              <a:defRPr sz="1200" b="1" i="0" spc="0">
                <a:solidFill>
                  <a:schemeClr val="tx2"/>
                </a:solidFill>
                <a:latin typeface="Arial" panose="020B0604020202020204" pitchFamily="34" charset="0"/>
                <a:cs typeface="Arial" panose="020B0604020202020204" pitchFamily="34" charset="0"/>
              </a:defRPr>
            </a:lvl1pPr>
          </a:lstStyle>
          <a:p>
            <a:r>
              <a:rPr lang="en-US" dirty="0"/>
              <a:t>UBC Faculty of Arts</a:t>
            </a:r>
          </a:p>
        </p:txBody>
      </p:sp>
      <p:sp>
        <p:nvSpPr>
          <p:cNvPr id="14" name="Slide Number Placeholder 5">
            <a:extLst>
              <a:ext uri="{FF2B5EF4-FFF2-40B4-BE49-F238E27FC236}">
                <a16:creationId xmlns:a16="http://schemas.microsoft.com/office/drawing/2014/main" id="{948140BF-8418-C44D-9C70-86EA121DE950}"/>
              </a:ext>
            </a:extLst>
          </p:cNvPr>
          <p:cNvSpPr>
            <a:spLocks noGrp="1"/>
          </p:cNvSpPr>
          <p:nvPr>
            <p:ph type="sldNum" sz="quarter" idx="4"/>
          </p:nvPr>
        </p:nvSpPr>
        <p:spPr>
          <a:xfrm>
            <a:off x="8887370" y="6353579"/>
            <a:ext cx="2743200" cy="235268"/>
          </a:xfrm>
          <a:prstGeom prst="rect">
            <a:avLst/>
          </a:prstGeom>
        </p:spPr>
        <p:txBody>
          <a:bodyPr vert="horz" lIns="91440" tIns="45720" rIns="91440" bIns="45720" rtlCol="0" anchor="ctr"/>
          <a:lstStyle>
            <a:lvl1pPr algn="r">
              <a:defRPr sz="1240" b="1">
                <a:solidFill>
                  <a:schemeClr val="tx2"/>
                </a:solidFill>
                <a:latin typeface="Arial" panose="020B0604020202020204" pitchFamily="34" charset="0"/>
                <a:cs typeface="Arial" panose="020B0604020202020204" pitchFamily="34" charset="0"/>
              </a:defRPr>
            </a:lvl1pPr>
          </a:lstStyle>
          <a:p>
            <a:fld id="{80626016-7ACA-4242-9B26-E0F2F2AB230F}" type="slidenum">
              <a:rPr lang="en-US" smtClean="0"/>
              <a:pPr/>
              <a:t>‹#›</a:t>
            </a:fld>
            <a:endParaRPr lang="en-US" dirty="0"/>
          </a:p>
        </p:txBody>
      </p:sp>
    </p:spTree>
    <p:extLst>
      <p:ext uri="{BB962C8B-B14F-4D97-AF65-F5344CB8AC3E}">
        <p14:creationId xmlns:p14="http://schemas.microsoft.com/office/powerpoint/2010/main" val="42066858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Slide 2">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BD000D-8665-3841-BA2B-E4B00E74D5CB}"/>
              </a:ext>
            </a:extLst>
          </p:cNvPr>
          <p:cNvPicPr>
            <a:picLocks noChangeAspect="1"/>
          </p:cNvPicPr>
          <p:nvPr userDrawn="1"/>
        </p:nvPicPr>
        <p:blipFill rotWithShape="1">
          <a:blip r:embed="rId2">
            <a:alphaModFix amt="15000"/>
            <a:extLst>
              <a:ext uri="{28A0092B-C50C-407E-A947-70E740481C1C}">
                <a14:useLocalDpi xmlns:a14="http://schemas.microsoft.com/office/drawing/2010/main"/>
              </a:ext>
            </a:extLst>
          </a:blip>
          <a:srcRect l="1332" t="19658" r="23819"/>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7521FAA-10B9-214D-9E72-7B36441C55E8}"/>
              </a:ext>
            </a:extLst>
          </p:cNvPr>
          <p:cNvPicPr>
            <a:picLocks noChangeAspect="1"/>
          </p:cNvPicPr>
          <p:nvPr userDrawn="1"/>
        </p:nvPicPr>
        <p:blipFill rotWithShape="1">
          <a:blip r:embed="rId3">
            <a:alphaModFix amt="20000"/>
            <a:extLst>
              <a:ext uri="{28A0092B-C50C-407E-A947-70E740481C1C}">
                <a14:useLocalDpi xmlns:a14="http://schemas.microsoft.com/office/drawing/2010/main"/>
              </a:ext>
            </a:extLst>
          </a:blip>
          <a:srcRect l="-329" r="329" b="31100"/>
          <a:stretch/>
        </p:blipFill>
        <p:spPr>
          <a:xfrm>
            <a:off x="-15489" y="3455993"/>
            <a:ext cx="4706283" cy="3402008"/>
          </a:xfrm>
          <a:prstGeom prst="rect">
            <a:avLst/>
          </a:prstGeom>
        </p:spPr>
      </p:pic>
      <p:sp>
        <p:nvSpPr>
          <p:cNvPr id="9" name="Title Placeholder 1">
            <a:extLst>
              <a:ext uri="{FF2B5EF4-FFF2-40B4-BE49-F238E27FC236}">
                <a16:creationId xmlns:a16="http://schemas.microsoft.com/office/drawing/2014/main" id="{A9B4843F-4FB7-3A4F-8EA6-4580D7508CD6}"/>
              </a:ext>
            </a:extLst>
          </p:cNvPr>
          <p:cNvSpPr>
            <a:spLocks noGrp="1"/>
          </p:cNvSpPr>
          <p:nvPr>
            <p:ph type="title" hasCustomPrompt="1"/>
          </p:nvPr>
        </p:nvSpPr>
        <p:spPr>
          <a:xfrm>
            <a:off x="547917" y="1807580"/>
            <a:ext cx="7597458" cy="1594429"/>
          </a:xfrm>
          <a:prstGeom prst="rect">
            <a:avLst/>
          </a:prstGeom>
        </p:spPr>
        <p:txBody>
          <a:bodyPr vert="horz" lIns="91440" tIns="45720" rIns="91440" bIns="45720" rtlCol="0" anchor="t" anchorCtr="0">
            <a:normAutofit/>
          </a:bodyPr>
          <a:lstStyle>
            <a:lvl1pPr>
              <a:defRPr b="1" i="0">
                <a:solidFill>
                  <a:schemeClr val="tx2"/>
                </a:solidFill>
                <a:latin typeface="Arial" panose="020B0604020202020204" pitchFamily="34" charset="0"/>
                <a:cs typeface="Arial" panose="020B0604020202020204" pitchFamily="34" charset="0"/>
              </a:defRPr>
            </a:lvl1pPr>
          </a:lstStyle>
          <a:p>
            <a:r>
              <a:rPr lang="en-US" dirty="0"/>
              <a:t>Insert Chapter Title Here</a:t>
            </a:r>
          </a:p>
        </p:txBody>
      </p:sp>
      <p:sp>
        <p:nvSpPr>
          <p:cNvPr id="14" name="Text Placeholder 2">
            <a:extLst>
              <a:ext uri="{FF2B5EF4-FFF2-40B4-BE49-F238E27FC236}">
                <a16:creationId xmlns:a16="http://schemas.microsoft.com/office/drawing/2014/main" id="{8CA95E74-4AB0-DC44-97B1-4DA5D549D700}"/>
              </a:ext>
            </a:extLst>
          </p:cNvPr>
          <p:cNvSpPr>
            <a:spLocks noGrp="1"/>
          </p:cNvSpPr>
          <p:nvPr>
            <p:ph idx="11" hasCustomPrompt="1"/>
          </p:nvPr>
        </p:nvSpPr>
        <p:spPr>
          <a:xfrm>
            <a:off x="576547" y="6379675"/>
            <a:ext cx="7587300" cy="181463"/>
          </a:xfrm>
          <a:prstGeom prst="rect">
            <a:avLst/>
          </a:prstGeom>
        </p:spPr>
        <p:txBody>
          <a:bodyPr vert="horz" lIns="91440" tIns="45720" rIns="91440" bIns="45720" rtlCol="0">
            <a:normAutofit/>
          </a:bodyPr>
          <a:lstStyle>
            <a:lvl1pPr>
              <a:buNone/>
              <a:defRPr sz="1200" b="1" i="0" spc="0">
                <a:solidFill>
                  <a:schemeClr val="tx1"/>
                </a:solidFill>
                <a:latin typeface="Arial" panose="020B0604020202020204" pitchFamily="34" charset="0"/>
                <a:cs typeface="Arial" panose="020B0604020202020204" pitchFamily="34" charset="0"/>
              </a:defRPr>
            </a:lvl1pPr>
          </a:lstStyle>
          <a:p>
            <a:r>
              <a:rPr lang="en-US" dirty="0"/>
              <a:t>UBC Faculty of Arts</a:t>
            </a:r>
          </a:p>
        </p:txBody>
      </p:sp>
      <p:sp>
        <p:nvSpPr>
          <p:cNvPr id="15" name="Slide Number Placeholder 5">
            <a:extLst>
              <a:ext uri="{FF2B5EF4-FFF2-40B4-BE49-F238E27FC236}">
                <a16:creationId xmlns:a16="http://schemas.microsoft.com/office/drawing/2014/main" id="{B8CE56A0-09FC-5149-BEBE-107C086F4BC9}"/>
              </a:ext>
            </a:extLst>
          </p:cNvPr>
          <p:cNvSpPr>
            <a:spLocks noGrp="1"/>
          </p:cNvSpPr>
          <p:nvPr>
            <p:ph type="sldNum" sz="quarter" idx="4"/>
          </p:nvPr>
        </p:nvSpPr>
        <p:spPr>
          <a:xfrm>
            <a:off x="8887370" y="6353579"/>
            <a:ext cx="2743200" cy="235268"/>
          </a:xfrm>
          <a:prstGeom prst="rect">
            <a:avLst/>
          </a:prstGeom>
        </p:spPr>
        <p:txBody>
          <a:bodyPr vert="horz" lIns="91440" tIns="45720" rIns="91440" bIns="45720" rtlCol="0" anchor="ctr"/>
          <a:lstStyle>
            <a:lvl1pPr algn="r">
              <a:defRPr sz="1240" b="1">
                <a:solidFill>
                  <a:schemeClr val="tx1"/>
                </a:solidFill>
                <a:latin typeface="Arial" panose="020B0604020202020204" pitchFamily="34" charset="0"/>
                <a:cs typeface="Arial" panose="020B0604020202020204" pitchFamily="34" charset="0"/>
              </a:defRPr>
            </a:lvl1pPr>
          </a:lstStyle>
          <a:p>
            <a:fld id="{80626016-7ACA-4242-9B26-E0F2F2AB230F}" type="slidenum">
              <a:rPr lang="en-US" smtClean="0"/>
              <a:pPr/>
              <a:t>‹#›</a:t>
            </a:fld>
            <a:endParaRPr lang="en-US" dirty="0"/>
          </a:p>
        </p:txBody>
      </p:sp>
      <p:pic>
        <p:nvPicPr>
          <p:cNvPr id="3" name="Picture 2">
            <a:extLst>
              <a:ext uri="{FF2B5EF4-FFF2-40B4-BE49-F238E27FC236}">
                <a16:creationId xmlns:a16="http://schemas.microsoft.com/office/drawing/2014/main" id="{9A39F503-F194-BA46-93B4-4913DEC44A59}"/>
              </a:ext>
            </a:extLst>
          </p:cNvPr>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a:off x="7475057" y="0"/>
            <a:ext cx="4706283" cy="5073650"/>
          </a:xfrm>
          <a:prstGeom prst="rect">
            <a:avLst/>
          </a:prstGeom>
        </p:spPr>
      </p:pic>
    </p:spTree>
    <p:extLst>
      <p:ext uri="{BB962C8B-B14F-4D97-AF65-F5344CB8AC3E}">
        <p14:creationId xmlns:p14="http://schemas.microsoft.com/office/powerpoint/2010/main" val="42920059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382269D-16C8-564A-BCBC-60C1DA094186}"/>
              </a:ext>
            </a:extLst>
          </p:cNvPr>
          <p:cNvPicPr>
            <a:picLocks noChangeAspect="1"/>
          </p:cNvPicPr>
          <p:nvPr userDrawn="1"/>
        </p:nvPicPr>
        <p:blipFill rotWithShape="1">
          <a:blip r:embed="rId2">
            <a:alphaModFix amt="20000"/>
            <a:extLst>
              <a:ext uri="{28A0092B-C50C-407E-A947-70E740481C1C}">
                <a14:useLocalDpi xmlns:a14="http://schemas.microsoft.com/office/drawing/2010/main"/>
              </a:ext>
            </a:extLst>
          </a:blip>
          <a:srcRect t="167" r="2308" b="2442"/>
          <a:stretch/>
        </p:blipFill>
        <p:spPr>
          <a:xfrm>
            <a:off x="6754939" y="2976117"/>
            <a:ext cx="5437061" cy="3881883"/>
          </a:xfrm>
          <a:prstGeom prst="rect">
            <a:avLst/>
          </a:prstGeom>
        </p:spPr>
      </p:pic>
      <p:sp>
        <p:nvSpPr>
          <p:cNvPr id="2" name="Title 1"/>
          <p:cNvSpPr>
            <a:spLocks noGrp="1"/>
          </p:cNvSpPr>
          <p:nvPr>
            <p:ph type="title" hasCustomPrompt="1"/>
          </p:nvPr>
        </p:nvSpPr>
        <p:spPr>
          <a:xfrm>
            <a:off x="550863" y="681037"/>
            <a:ext cx="10802935" cy="690563"/>
          </a:xfrm>
          <a:prstGeom prst="rect">
            <a:avLst/>
          </a:prstGeom>
        </p:spPr>
        <p:txBody>
          <a:bodyPr/>
          <a:lstStyle>
            <a:lvl1pPr>
              <a:defRPr sz="3400" b="1" i="0">
                <a:solidFill>
                  <a:schemeClr val="accent3"/>
                </a:solidFill>
                <a:latin typeface="Arial" panose="020B0604020202020204" pitchFamily="34" charset="0"/>
                <a:cs typeface="Arial" panose="020B0604020202020204" pitchFamily="34" charset="0"/>
              </a:defRPr>
            </a:lvl1pPr>
          </a:lstStyle>
          <a:p>
            <a:r>
              <a:rPr lang="en-US" dirty="0"/>
              <a:t>Click to add text here</a:t>
            </a:r>
          </a:p>
        </p:txBody>
      </p:sp>
      <p:sp>
        <p:nvSpPr>
          <p:cNvPr id="3" name="Content Placeholder 2"/>
          <p:cNvSpPr>
            <a:spLocks noGrp="1"/>
          </p:cNvSpPr>
          <p:nvPr>
            <p:ph idx="1" hasCustomPrompt="1"/>
          </p:nvPr>
        </p:nvSpPr>
        <p:spPr>
          <a:xfrm>
            <a:off x="550863" y="1557867"/>
            <a:ext cx="10802935" cy="4619096"/>
          </a:xfrm>
          <a:prstGeom prst="rect">
            <a:avLst/>
          </a:prstGeom>
        </p:spPr>
        <p:txBody>
          <a:bodyPr>
            <a:normAutofit/>
          </a:bodyPr>
          <a:lstStyle>
            <a:lvl1pPr>
              <a:buNone/>
              <a:defRPr sz="22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stStyle>
          <a:p>
            <a:pPr lvl="0"/>
            <a:r>
              <a:rPr lang="en-US" dirty="0"/>
              <a:t>Click to add text</a:t>
            </a:r>
          </a:p>
        </p:txBody>
      </p:sp>
      <p:sp>
        <p:nvSpPr>
          <p:cNvPr id="7" name="Text Placeholder 2">
            <a:extLst>
              <a:ext uri="{FF2B5EF4-FFF2-40B4-BE49-F238E27FC236}">
                <a16:creationId xmlns:a16="http://schemas.microsoft.com/office/drawing/2014/main" id="{80FBE36A-6753-6945-9772-B5369DFF6730}"/>
              </a:ext>
            </a:extLst>
          </p:cNvPr>
          <p:cNvSpPr>
            <a:spLocks noGrp="1"/>
          </p:cNvSpPr>
          <p:nvPr>
            <p:ph idx="11" hasCustomPrompt="1"/>
          </p:nvPr>
        </p:nvSpPr>
        <p:spPr>
          <a:xfrm>
            <a:off x="576547" y="6379675"/>
            <a:ext cx="7587300" cy="181463"/>
          </a:xfrm>
          <a:prstGeom prst="rect">
            <a:avLst/>
          </a:prstGeom>
        </p:spPr>
        <p:txBody>
          <a:bodyPr vert="horz" lIns="91440" tIns="45720" rIns="91440" bIns="45720" rtlCol="0">
            <a:normAutofit/>
          </a:bodyPr>
          <a:lstStyle>
            <a:lvl1pPr>
              <a:buNone/>
              <a:defRPr sz="1200" b="1" i="0" spc="0">
                <a:solidFill>
                  <a:schemeClr val="tx2"/>
                </a:solidFill>
                <a:latin typeface="Arial" panose="020B0604020202020204" pitchFamily="34" charset="0"/>
                <a:cs typeface="Arial" panose="020B0604020202020204" pitchFamily="34" charset="0"/>
              </a:defRPr>
            </a:lvl1pPr>
          </a:lstStyle>
          <a:p>
            <a:r>
              <a:rPr lang="en-US" dirty="0"/>
              <a:t>UBC Faculty of Arts</a:t>
            </a:r>
          </a:p>
        </p:txBody>
      </p:sp>
      <p:sp>
        <p:nvSpPr>
          <p:cNvPr id="12" name="Slide Number Placeholder 5">
            <a:extLst>
              <a:ext uri="{FF2B5EF4-FFF2-40B4-BE49-F238E27FC236}">
                <a16:creationId xmlns:a16="http://schemas.microsoft.com/office/drawing/2014/main" id="{21EB247B-8C19-8F4E-9F8B-D9C7370D1EA2}"/>
              </a:ext>
            </a:extLst>
          </p:cNvPr>
          <p:cNvSpPr>
            <a:spLocks noGrp="1"/>
          </p:cNvSpPr>
          <p:nvPr>
            <p:ph type="sldNum" sz="quarter" idx="4"/>
          </p:nvPr>
        </p:nvSpPr>
        <p:spPr>
          <a:xfrm>
            <a:off x="8887370" y="6353579"/>
            <a:ext cx="2743200" cy="235268"/>
          </a:xfrm>
          <a:prstGeom prst="rect">
            <a:avLst/>
          </a:prstGeom>
        </p:spPr>
        <p:txBody>
          <a:bodyPr vert="horz" lIns="91440" tIns="45720" rIns="91440" bIns="45720" rtlCol="0" anchor="ctr"/>
          <a:lstStyle>
            <a:lvl1pPr algn="r">
              <a:defRPr sz="1240" b="1">
                <a:solidFill>
                  <a:schemeClr val="tx2"/>
                </a:solidFill>
                <a:latin typeface="Arial" panose="020B0604020202020204" pitchFamily="34" charset="0"/>
                <a:cs typeface="Arial" panose="020B0604020202020204" pitchFamily="34" charset="0"/>
              </a:defRPr>
            </a:lvl1pPr>
          </a:lstStyle>
          <a:p>
            <a:fld id="{80626016-7ACA-4242-9B26-E0F2F2AB230F}" type="slidenum">
              <a:rPr lang="en-US" smtClean="0"/>
              <a:pPr/>
              <a:t>‹#›</a:t>
            </a:fld>
            <a:endParaRPr lang="en-US" dirty="0"/>
          </a:p>
        </p:txBody>
      </p:sp>
    </p:spTree>
    <p:extLst>
      <p:ext uri="{BB962C8B-B14F-4D97-AF65-F5344CB8AC3E}">
        <p14:creationId xmlns:p14="http://schemas.microsoft.com/office/powerpoint/2010/main" val="2861669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864121-2E5E-BB42-9F85-14B1841A872E}"/>
              </a:ext>
            </a:extLst>
          </p:cNvPr>
          <p:cNvPicPr>
            <a:picLocks noChangeAspect="1"/>
          </p:cNvPicPr>
          <p:nvPr userDrawn="1"/>
        </p:nvPicPr>
        <p:blipFill rotWithShape="1">
          <a:blip r:embed="rId2">
            <a:alphaModFix amt="20000"/>
            <a:extLst>
              <a:ext uri="{28A0092B-C50C-407E-A947-70E740481C1C}">
                <a14:useLocalDpi xmlns:a14="http://schemas.microsoft.com/office/drawing/2010/main"/>
              </a:ext>
            </a:extLst>
          </a:blip>
          <a:srcRect r="2492" b="2816"/>
          <a:stretch/>
        </p:blipFill>
        <p:spPr>
          <a:xfrm>
            <a:off x="6626470" y="2885433"/>
            <a:ext cx="5565530" cy="3972567"/>
          </a:xfrm>
          <a:prstGeom prst="rect">
            <a:avLst/>
          </a:prstGeom>
        </p:spPr>
      </p:pic>
      <p:sp>
        <p:nvSpPr>
          <p:cNvPr id="2" name="Title 1"/>
          <p:cNvSpPr>
            <a:spLocks noGrp="1"/>
          </p:cNvSpPr>
          <p:nvPr>
            <p:ph type="title" hasCustomPrompt="1"/>
          </p:nvPr>
        </p:nvSpPr>
        <p:spPr>
          <a:xfrm>
            <a:off x="550863" y="681037"/>
            <a:ext cx="10812875" cy="690563"/>
          </a:xfrm>
          <a:prstGeom prst="rect">
            <a:avLst/>
          </a:prstGeom>
        </p:spPr>
        <p:txBody>
          <a:bodyPr/>
          <a:lstStyle>
            <a:lvl1pPr>
              <a:defRPr sz="3400" b="1" i="0">
                <a:solidFill>
                  <a:schemeClr val="accent5"/>
                </a:solidFill>
                <a:latin typeface="Arial" panose="020B0604020202020204" pitchFamily="34" charset="0"/>
                <a:cs typeface="Arial" panose="020B0604020202020204" pitchFamily="34" charset="0"/>
              </a:defRPr>
            </a:lvl1pPr>
          </a:lstStyle>
          <a:p>
            <a:r>
              <a:rPr lang="en-US" dirty="0"/>
              <a:t>Click to add text here</a:t>
            </a:r>
          </a:p>
        </p:txBody>
      </p:sp>
      <p:sp>
        <p:nvSpPr>
          <p:cNvPr id="3" name="Content Placeholder 2"/>
          <p:cNvSpPr>
            <a:spLocks noGrp="1"/>
          </p:cNvSpPr>
          <p:nvPr>
            <p:ph idx="1" hasCustomPrompt="1"/>
          </p:nvPr>
        </p:nvSpPr>
        <p:spPr>
          <a:xfrm>
            <a:off x="550863" y="1557867"/>
            <a:ext cx="10802937" cy="3463340"/>
          </a:xfrm>
          <a:prstGeom prst="rect">
            <a:avLst/>
          </a:prstGeom>
        </p:spPr>
        <p:txBody>
          <a:bodyPr>
            <a:normAutofit/>
          </a:bodyPr>
          <a:lstStyle>
            <a:lvl1pPr>
              <a:buNone/>
              <a:defRPr sz="2200">
                <a:solidFill>
                  <a:schemeClr val="tx2"/>
                </a:solidFill>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stStyle>
          <a:p>
            <a:pPr lvl="0"/>
            <a:r>
              <a:rPr lang="en-US" dirty="0"/>
              <a:t>Click to add text</a:t>
            </a:r>
          </a:p>
        </p:txBody>
      </p:sp>
      <p:sp>
        <p:nvSpPr>
          <p:cNvPr id="8" name="Text Placeholder 2">
            <a:extLst>
              <a:ext uri="{FF2B5EF4-FFF2-40B4-BE49-F238E27FC236}">
                <a16:creationId xmlns:a16="http://schemas.microsoft.com/office/drawing/2014/main" id="{3D3C5D86-33BC-F24E-A044-6632712A418D}"/>
              </a:ext>
            </a:extLst>
          </p:cNvPr>
          <p:cNvSpPr>
            <a:spLocks noGrp="1"/>
          </p:cNvSpPr>
          <p:nvPr>
            <p:ph idx="11" hasCustomPrompt="1"/>
          </p:nvPr>
        </p:nvSpPr>
        <p:spPr>
          <a:xfrm>
            <a:off x="576547" y="6379675"/>
            <a:ext cx="7587300" cy="181463"/>
          </a:xfrm>
          <a:prstGeom prst="rect">
            <a:avLst/>
          </a:prstGeom>
        </p:spPr>
        <p:txBody>
          <a:bodyPr vert="horz" lIns="91440" tIns="45720" rIns="91440" bIns="45720" rtlCol="0">
            <a:normAutofit/>
          </a:bodyPr>
          <a:lstStyle>
            <a:lvl1pPr>
              <a:buNone/>
              <a:defRPr sz="1200" b="1" i="0" spc="0">
                <a:solidFill>
                  <a:schemeClr val="tx1"/>
                </a:solidFill>
                <a:latin typeface="Arial" panose="020B0604020202020204" pitchFamily="34" charset="0"/>
                <a:cs typeface="Arial" panose="020B0604020202020204" pitchFamily="34" charset="0"/>
              </a:defRPr>
            </a:lvl1pPr>
          </a:lstStyle>
          <a:p>
            <a:r>
              <a:rPr lang="en-US" dirty="0"/>
              <a:t>UBC Faculty of Arts</a:t>
            </a:r>
          </a:p>
        </p:txBody>
      </p:sp>
      <p:sp>
        <p:nvSpPr>
          <p:cNvPr id="9" name="Slide Number Placeholder 5">
            <a:extLst>
              <a:ext uri="{FF2B5EF4-FFF2-40B4-BE49-F238E27FC236}">
                <a16:creationId xmlns:a16="http://schemas.microsoft.com/office/drawing/2014/main" id="{7DF792FF-5709-CE43-A285-CBBBC97E304E}"/>
              </a:ext>
            </a:extLst>
          </p:cNvPr>
          <p:cNvSpPr>
            <a:spLocks noGrp="1"/>
          </p:cNvSpPr>
          <p:nvPr>
            <p:ph type="sldNum" sz="quarter" idx="4"/>
          </p:nvPr>
        </p:nvSpPr>
        <p:spPr>
          <a:xfrm>
            <a:off x="8887370" y="6353579"/>
            <a:ext cx="2743200" cy="235268"/>
          </a:xfrm>
          <a:prstGeom prst="rect">
            <a:avLst/>
          </a:prstGeom>
        </p:spPr>
        <p:txBody>
          <a:bodyPr vert="horz" lIns="91440" tIns="45720" rIns="91440" bIns="45720" rtlCol="0" anchor="ctr"/>
          <a:lstStyle>
            <a:lvl1pPr algn="r">
              <a:defRPr sz="1240" b="1">
                <a:solidFill>
                  <a:schemeClr val="tx1"/>
                </a:solidFill>
                <a:latin typeface="Arial" panose="020B0604020202020204" pitchFamily="34" charset="0"/>
                <a:cs typeface="Arial" panose="020B0604020202020204" pitchFamily="34" charset="0"/>
              </a:defRPr>
            </a:lvl1pPr>
          </a:lstStyle>
          <a:p>
            <a:fld id="{80626016-7ACA-4242-9B26-E0F2F2AB230F}" type="slidenum">
              <a:rPr lang="en-US" smtClean="0"/>
              <a:pPr/>
              <a:t>‹#›</a:t>
            </a:fld>
            <a:endParaRPr lang="en-US" dirty="0"/>
          </a:p>
        </p:txBody>
      </p:sp>
      <p:sp>
        <p:nvSpPr>
          <p:cNvPr id="7" name="Content Placeholder 2">
            <a:extLst>
              <a:ext uri="{FF2B5EF4-FFF2-40B4-BE49-F238E27FC236}">
                <a16:creationId xmlns:a16="http://schemas.microsoft.com/office/drawing/2014/main" id="{D3BA77B0-C5FC-1B4C-A7D0-374536CD3968}"/>
              </a:ext>
            </a:extLst>
          </p:cNvPr>
          <p:cNvSpPr>
            <a:spLocks noGrp="1"/>
          </p:cNvSpPr>
          <p:nvPr>
            <p:ph idx="12" hasCustomPrompt="1"/>
          </p:nvPr>
        </p:nvSpPr>
        <p:spPr>
          <a:xfrm>
            <a:off x="545603" y="5207474"/>
            <a:ext cx="10802937" cy="715108"/>
          </a:xfrm>
          <a:prstGeom prst="rect">
            <a:avLst/>
          </a:prstGeom>
        </p:spPr>
        <p:txBody>
          <a:bodyPr>
            <a:normAutofit/>
          </a:bodyPr>
          <a:lstStyle>
            <a:lvl1pPr>
              <a:buNone/>
              <a:defRPr sz="2400" b="1">
                <a:solidFill>
                  <a:schemeClr val="accent4"/>
                </a:solidFill>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stStyle>
          <a:p>
            <a:pPr lvl="0"/>
            <a:r>
              <a:rPr lang="en-US" dirty="0"/>
              <a:t>View page-</a:t>
            </a:r>
            <a:r>
              <a:rPr lang="en-US" dirty="0" err="1"/>
              <a:t>url.arts.ubc.ca</a:t>
            </a:r>
            <a:endParaRPr lang="en-US" dirty="0"/>
          </a:p>
        </p:txBody>
      </p:sp>
    </p:spTree>
    <p:extLst>
      <p:ext uri="{BB962C8B-B14F-4D97-AF65-F5344CB8AC3E}">
        <p14:creationId xmlns:p14="http://schemas.microsoft.com/office/powerpoint/2010/main" val="32312063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63" y="692150"/>
            <a:ext cx="11078763" cy="718196"/>
          </a:xfrm>
          <a:prstGeom prst="rect">
            <a:avLst/>
          </a:prstGeom>
        </p:spPr>
        <p:txBody>
          <a:bodyPr>
            <a:normAutofit/>
          </a:bodyPr>
          <a:lstStyle>
            <a:lvl1pPr>
              <a:defRPr sz="3400" b="1" i="0">
                <a:solidFill>
                  <a:schemeClr val="accent3"/>
                </a:solidFill>
                <a:latin typeface="Arial" panose="020B0604020202020204" pitchFamily="34" charset="0"/>
                <a:cs typeface="Arial" panose="020B0604020202020204" pitchFamily="34" charset="0"/>
              </a:defRPr>
            </a:lvl1pPr>
          </a:lstStyle>
          <a:p>
            <a:r>
              <a:rPr lang="en-US" dirty="0"/>
              <a:t>Click to add text here</a:t>
            </a:r>
          </a:p>
        </p:txBody>
      </p:sp>
      <p:sp>
        <p:nvSpPr>
          <p:cNvPr id="3" name="Content Placeholder 2"/>
          <p:cNvSpPr>
            <a:spLocks noGrp="1"/>
          </p:cNvSpPr>
          <p:nvPr>
            <p:ph sz="half" idx="1"/>
          </p:nvPr>
        </p:nvSpPr>
        <p:spPr>
          <a:xfrm>
            <a:off x="562373" y="1596325"/>
            <a:ext cx="5457428" cy="4580638"/>
          </a:xfrm>
          <a:prstGeom prst="rect">
            <a:avLst/>
          </a:prstGeom>
        </p:spPr>
        <p:txBody>
          <a:bodyPr/>
          <a:lstStyle>
            <a:lvl1pPr>
              <a:defRPr sz="22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596325"/>
            <a:ext cx="5457427" cy="4580638"/>
          </a:xfrm>
          <a:prstGeom prst="rect">
            <a:avLst/>
          </a:prstGeom>
        </p:spPr>
        <p:txBody>
          <a:bodyPr/>
          <a:lstStyle>
            <a:lvl1pPr>
              <a:defRPr sz="22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32A54ADC-CA99-B048-8B56-3C14618C3E25}"/>
              </a:ext>
            </a:extLst>
          </p:cNvPr>
          <p:cNvSpPr>
            <a:spLocks noGrp="1"/>
          </p:cNvSpPr>
          <p:nvPr>
            <p:ph idx="11" hasCustomPrompt="1"/>
          </p:nvPr>
        </p:nvSpPr>
        <p:spPr>
          <a:xfrm>
            <a:off x="576547" y="6379675"/>
            <a:ext cx="7587300" cy="181463"/>
          </a:xfrm>
          <a:prstGeom prst="rect">
            <a:avLst/>
          </a:prstGeom>
        </p:spPr>
        <p:txBody>
          <a:bodyPr vert="horz" lIns="91440" tIns="45720" rIns="91440" bIns="45720" rtlCol="0">
            <a:normAutofit/>
          </a:bodyPr>
          <a:lstStyle>
            <a:lvl1pPr>
              <a:buNone/>
              <a:defRPr sz="1200" b="1" i="0" spc="0">
                <a:solidFill>
                  <a:schemeClr val="tx2"/>
                </a:solidFill>
                <a:latin typeface="Arial" panose="020B0604020202020204" pitchFamily="34" charset="0"/>
                <a:cs typeface="Arial" panose="020B0604020202020204" pitchFamily="34" charset="0"/>
              </a:defRPr>
            </a:lvl1pPr>
          </a:lstStyle>
          <a:p>
            <a:r>
              <a:rPr lang="en-US" dirty="0"/>
              <a:t>UBC Faculty of Arts</a:t>
            </a:r>
          </a:p>
        </p:txBody>
      </p:sp>
      <p:sp>
        <p:nvSpPr>
          <p:cNvPr id="11" name="Slide Number Placeholder 5">
            <a:extLst>
              <a:ext uri="{FF2B5EF4-FFF2-40B4-BE49-F238E27FC236}">
                <a16:creationId xmlns:a16="http://schemas.microsoft.com/office/drawing/2014/main" id="{126B8DD5-CB6C-0045-844B-C172A6DD90EC}"/>
              </a:ext>
            </a:extLst>
          </p:cNvPr>
          <p:cNvSpPr>
            <a:spLocks noGrp="1"/>
          </p:cNvSpPr>
          <p:nvPr>
            <p:ph type="sldNum" sz="quarter" idx="4"/>
          </p:nvPr>
        </p:nvSpPr>
        <p:spPr>
          <a:xfrm>
            <a:off x="8887370" y="6353579"/>
            <a:ext cx="2743200" cy="235268"/>
          </a:xfrm>
          <a:prstGeom prst="rect">
            <a:avLst/>
          </a:prstGeom>
        </p:spPr>
        <p:txBody>
          <a:bodyPr vert="horz" lIns="91440" tIns="45720" rIns="91440" bIns="45720" rtlCol="0" anchor="ctr"/>
          <a:lstStyle>
            <a:lvl1pPr algn="r">
              <a:defRPr sz="1240" b="1">
                <a:solidFill>
                  <a:schemeClr val="tx2"/>
                </a:solidFill>
                <a:latin typeface="Arial" panose="020B0604020202020204" pitchFamily="34" charset="0"/>
                <a:cs typeface="Arial" panose="020B0604020202020204" pitchFamily="34" charset="0"/>
              </a:defRPr>
            </a:lvl1pPr>
          </a:lstStyle>
          <a:p>
            <a:fld id="{80626016-7ACA-4242-9B26-E0F2F2AB230F}" type="slidenum">
              <a:rPr lang="en-US" smtClean="0"/>
              <a:pPr/>
              <a:t>‹#›</a:t>
            </a:fld>
            <a:endParaRPr lang="en-US" dirty="0"/>
          </a:p>
        </p:txBody>
      </p:sp>
    </p:spTree>
    <p:extLst>
      <p:ext uri="{BB962C8B-B14F-4D97-AF65-F5344CB8AC3E}">
        <p14:creationId xmlns:p14="http://schemas.microsoft.com/office/powerpoint/2010/main" val="52406883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63" y="692150"/>
            <a:ext cx="11078763" cy="718196"/>
          </a:xfrm>
          <a:prstGeom prst="rect">
            <a:avLst/>
          </a:prstGeom>
        </p:spPr>
        <p:txBody>
          <a:bodyPr>
            <a:normAutofit/>
          </a:bodyPr>
          <a:lstStyle>
            <a:lvl1pPr>
              <a:defRPr sz="3400" b="1" i="0">
                <a:solidFill>
                  <a:schemeClr val="accent5"/>
                </a:solidFill>
                <a:latin typeface="Arial" panose="020B0604020202020204" pitchFamily="34" charset="0"/>
                <a:cs typeface="Arial" panose="020B0604020202020204" pitchFamily="34" charset="0"/>
              </a:defRPr>
            </a:lvl1pPr>
          </a:lstStyle>
          <a:p>
            <a:r>
              <a:rPr lang="en-US" dirty="0"/>
              <a:t>Click to add text here</a:t>
            </a:r>
          </a:p>
        </p:txBody>
      </p:sp>
      <p:sp>
        <p:nvSpPr>
          <p:cNvPr id="3" name="Content Placeholder 2"/>
          <p:cNvSpPr>
            <a:spLocks noGrp="1"/>
          </p:cNvSpPr>
          <p:nvPr>
            <p:ph sz="half" idx="1"/>
          </p:nvPr>
        </p:nvSpPr>
        <p:spPr>
          <a:xfrm>
            <a:off x="562373" y="1596325"/>
            <a:ext cx="5457428" cy="4580638"/>
          </a:xfrm>
          <a:prstGeom prst="rect">
            <a:avLst/>
          </a:prstGeom>
        </p:spPr>
        <p:txBody>
          <a:bodyPr/>
          <a:lstStyle>
            <a:lvl1pPr>
              <a:defRPr sz="2200">
                <a:solidFill>
                  <a:schemeClr val="tx2"/>
                </a:solidFill>
                <a:latin typeface="Arial" panose="020B0604020202020204" pitchFamily="34" charset="0"/>
                <a:cs typeface="Arial" panose="020B0604020202020204" pitchFamily="34" charset="0"/>
              </a:defRPr>
            </a:lvl1pPr>
            <a:lvl2pPr>
              <a:defRPr sz="2000">
                <a:solidFill>
                  <a:schemeClr val="tx2"/>
                </a:solidFill>
                <a:latin typeface="Arial" panose="020B0604020202020204" pitchFamily="34" charset="0"/>
                <a:cs typeface="Arial" panose="020B0604020202020204" pitchFamily="34" charset="0"/>
              </a:defRPr>
            </a:lvl2pPr>
            <a:lvl3pPr>
              <a:defRPr sz="1800">
                <a:solidFill>
                  <a:schemeClr val="tx2"/>
                </a:solidFill>
                <a:latin typeface="Arial" panose="020B0604020202020204" pitchFamily="34" charset="0"/>
                <a:cs typeface="Arial" panose="020B0604020202020204" pitchFamily="34" charset="0"/>
              </a:defRPr>
            </a:lvl3pPr>
            <a:lvl4pPr>
              <a:defRPr sz="1600">
                <a:solidFill>
                  <a:schemeClr val="tx2"/>
                </a:solidFill>
                <a:latin typeface="Arial" panose="020B0604020202020204" pitchFamily="34" charset="0"/>
                <a:cs typeface="Arial" panose="020B0604020202020204" pitchFamily="34" charset="0"/>
              </a:defRPr>
            </a:lvl4pPr>
            <a:lvl5pPr>
              <a:defRPr sz="1600">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596325"/>
            <a:ext cx="5457427" cy="4580638"/>
          </a:xfrm>
          <a:prstGeom prst="rect">
            <a:avLst/>
          </a:prstGeom>
        </p:spPr>
        <p:txBody>
          <a:bodyPr/>
          <a:lstStyle>
            <a:lvl1pPr>
              <a:defRPr sz="2200">
                <a:solidFill>
                  <a:schemeClr val="tx2"/>
                </a:solidFill>
                <a:latin typeface="Arial" panose="020B0604020202020204" pitchFamily="34" charset="0"/>
                <a:cs typeface="Arial" panose="020B0604020202020204" pitchFamily="34" charset="0"/>
              </a:defRPr>
            </a:lvl1pPr>
            <a:lvl2pPr>
              <a:defRPr sz="2000">
                <a:solidFill>
                  <a:schemeClr val="tx2"/>
                </a:solidFill>
                <a:latin typeface="Arial" panose="020B0604020202020204" pitchFamily="34" charset="0"/>
                <a:cs typeface="Arial" panose="020B0604020202020204" pitchFamily="34" charset="0"/>
              </a:defRPr>
            </a:lvl2pPr>
            <a:lvl3pPr>
              <a:defRPr sz="1800">
                <a:solidFill>
                  <a:schemeClr val="tx2"/>
                </a:solidFill>
                <a:latin typeface="Arial" panose="020B0604020202020204" pitchFamily="34" charset="0"/>
                <a:cs typeface="Arial" panose="020B0604020202020204" pitchFamily="34" charset="0"/>
              </a:defRPr>
            </a:lvl3pPr>
            <a:lvl4pPr>
              <a:defRPr sz="1600">
                <a:solidFill>
                  <a:schemeClr val="tx2"/>
                </a:solidFill>
                <a:latin typeface="Arial" panose="020B0604020202020204" pitchFamily="34" charset="0"/>
                <a:cs typeface="Arial" panose="020B0604020202020204" pitchFamily="34" charset="0"/>
              </a:defRPr>
            </a:lvl4pPr>
            <a:lvl5pPr>
              <a:defRPr sz="1600">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32A54ADC-CA99-B048-8B56-3C14618C3E25}"/>
              </a:ext>
            </a:extLst>
          </p:cNvPr>
          <p:cNvSpPr>
            <a:spLocks noGrp="1"/>
          </p:cNvSpPr>
          <p:nvPr>
            <p:ph idx="11" hasCustomPrompt="1"/>
          </p:nvPr>
        </p:nvSpPr>
        <p:spPr>
          <a:xfrm>
            <a:off x="576547" y="6379675"/>
            <a:ext cx="7587300" cy="181463"/>
          </a:xfrm>
          <a:prstGeom prst="rect">
            <a:avLst/>
          </a:prstGeom>
        </p:spPr>
        <p:txBody>
          <a:bodyPr vert="horz" lIns="91440" tIns="45720" rIns="91440" bIns="45720" rtlCol="0">
            <a:normAutofit/>
          </a:bodyPr>
          <a:lstStyle>
            <a:lvl1pPr>
              <a:buNone/>
              <a:defRPr sz="1200" b="1" i="0" spc="0">
                <a:solidFill>
                  <a:schemeClr val="tx1"/>
                </a:solidFill>
                <a:latin typeface="Arial" panose="020B0604020202020204" pitchFamily="34" charset="0"/>
                <a:cs typeface="Arial" panose="020B0604020202020204" pitchFamily="34" charset="0"/>
              </a:defRPr>
            </a:lvl1pPr>
          </a:lstStyle>
          <a:p>
            <a:r>
              <a:rPr lang="en-US" dirty="0"/>
              <a:t>UBC Faculty of Arts</a:t>
            </a:r>
          </a:p>
        </p:txBody>
      </p:sp>
      <p:sp>
        <p:nvSpPr>
          <p:cNvPr id="11" name="Slide Number Placeholder 5">
            <a:extLst>
              <a:ext uri="{FF2B5EF4-FFF2-40B4-BE49-F238E27FC236}">
                <a16:creationId xmlns:a16="http://schemas.microsoft.com/office/drawing/2014/main" id="{126B8DD5-CB6C-0045-844B-C172A6DD90EC}"/>
              </a:ext>
            </a:extLst>
          </p:cNvPr>
          <p:cNvSpPr>
            <a:spLocks noGrp="1"/>
          </p:cNvSpPr>
          <p:nvPr>
            <p:ph type="sldNum" sz="quarter" idx="4"/>
          </p:nvPr>
        </p:nvSpPr>
        <p:spPr>
          <a:xfrm>
            <a:off x="8887370" y="6353579"/>
            <a:ext cx="2743200" cy="235268"/>
          </a:xfrm>
          <a:prstGeom prst="rect">
            <a:avLst/>
          </a:prstGeom>
        </p:spPr>
        <p:txBody>
          <a:bodyPr vert="horz" lIns="91440" tIns="45720" rIns="91440" bIns="45720" rtlCol="0" anchor="ctr"/>
          <a:lstStyle>
            <a:lvl1pPr algn="r">
              <a:defRPr sz="1240" b="1">
                <a:solidFill>
                  <a:schemeClr val="tx1"/>
                </a:solidFill>
                <a:latin typeface="Arial" panose="020B0604020202020204" pitchFamily="34" charset="0"/>
                <a:cs typeface="Arial" panose="020B0604020202020204" pitchFamily="34" charset="0"/>
              </a:defRPr>
            </a:lvl1pPr>
          </a:lstStyle>
          <a:p>
            <a:fld id="{80626016-7ACA-4242-9B26-E0F2F2AB230F}" type="slidenum">
              <a:rPr lang="en-US" smtClean="0"/>
              <a:pPr/>
              <a:t>‹#›</a:t>
            </a:fld>
            <a:endParaRPr lang="en-US" dirty="0"/>
          </a:p>
        </p:txBody>
      </p:sp>
    </p:spTree>
    <p:extLst>
      <p:ext uri="{BB962C8B-B14F-4D97-AF65-F5344CB8AC3E}">
        <p14:creationId xmlns:p14="http://schemas.microsoft.com/office/powerpoint/2010/main" val="11828051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age 2">
    <p:bg>
      <p:bgRef idx="1001">
        <a:schemeClr val="bg1"/>
      </p:bgRef>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70553829-4D5C-1440-B981-02C401793F6B}"/>
              </a:ext>
            </a:extLst>
          </p:cNvPr>
          <p:cNvSpPr>
            <a:spLocks noGrp="1"/>
          </p:cNvSpPr>
          <p:nvPr>
            <p:ph idx="11" hasCustomPrompt="1"/>
          </p:nvPr>
        </p:nvSpPr>
        <p:spPr>
          <a:xfrm>
            <a:off x="576547" y="6379675"/>
            <a:ext cx="7587300" cy="181463"/>
          </a:xfrm>
          <a:prstGeom prst="rect">
            <a:avLst/>
          </a:prstGeom>
        </p:spPr>
        <p:txBody>
          <a:bodyPr vert="horz" lIns="91440" tIns="45720" rIns="91440" bIns="45720" rtlCol="0">
            <a:normAutofit/>
          </a:bodyPr>
          <a:lstStyle>
            <a:lvl1pPr>
              <a:buNone/>
              <a:defRPr sz="1200" b="1" i="0" spc="0">
                <a:solidFill>
                  <a:schemeClr val="tx1"/>
                </a:solidFill>
                <a:latin typeface="Arial" panose="020B0604020202020204" pitchFamily="34" charset="0"/>
                <a:cs typeface="Arial" panose="020B0604020202020204" pitchFamily="34" charset="0"/>
              </a:defRPr>
            </a:lvl1pPr>
          </a:lstStyle>
          <a:p>
            <a:r>
              <a:rPr lang="en-US" dirty="0"/>
              <a:t>UBC Faculty of Arts</a:t>
            </a:r>
          </a:p>
        </p:txBody>
      </p:sp>
      <p:sp>
        <p:nvSpPr>
          <p:cNvPr id="8" name="Slide Number Placeholder 5">
            <a:extLst>
              <a:ext uri="{FF2B5EF4-FFF2-40B4-BE49-F238E27FC236}">
                <a16:creationId xmlns:a16="http://schemas.microsoft.com/office/drawing/2014/main" id="{71C03D15-970B-DE4F-B581-A477ACFE3851}"/>
              </a:ext>
            </a:extLst>
          </p:cNvPr>
          <p:cNvSpPr>
            <a:spLocks noGrp="1"/>
          </p:cNvSpPr>
          <p:nvPr>
            <p:ph type="sldNum" sz="quarter" idx="4"/>
          </p:nvPr>
        </p:nvSpPr>
        <p:spPr>
          <a:xfrm>
            <a:off x="8887370" y="6353579"/>
            <a:ext cx="2743200" cy="235268"/>
          </a:xfrm>
          <a:prstGeom prst="rect">
            <a:avLst/>
          </a:prstGeom>
        </p:spPr>
        <p:txBody>
          <a:bodyPr vert="horz" lIns="91440" tIns="45720" rIns="91440" bIns="45720" rtlCol="0" anchor="ctr"/>
          <a:lstStyle>
            <a:lvl1pPr algn="r">
              <a:defRPr sz="1240" b="1">
                <a:solidFill>
                  <a:schemeClr val="tx1"/>
                </a:solidFill>
                <a:latin typeface="Arial" panose="020B0604020202020204" pitchFamily="34" charset="0"/>
                <a:cs typeface="Arial" panose="020B0604020202020204" pitchFamily="34" charset="0"/>
              </a:defRPr>
            </a:lvl1pPr>
          </a:lstStyle>
          <a:p>
            <a:fld id="{80626016-7ACA-4242-9B26-E0F2F2AB230F}" type="slidenum">
              <a:rPr lang="en-US" smtClean="0"/>
              <a:pPr/>
              <a:t>‹#›</a:t>
            </a:fld>
            <a:endParaRPr lang="en-US" dirty="0"/>
          </a:p>
        </p:txBody>
      </p:sp>
      <p:pic>
        <p:nvPicPr>
          <p:cNvPr id="5" name="Picture 2" descr="2014_logo_only_reverse.png">
            <a:extLst>
              <a:ext uri="{FF2B5EF4-FFF2-40B4-BE49-F238E27FC236}">
                <a16:creationId xmlns:a16="http://schemas.microsoft.com/office/drawing/2014/main" id="{60134545-A9FB-B542-AE8E-6A74FFDBE666}"/>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1311801" y="728663"/>
            <a:ext cx="4079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37A0011C-E07E-8D4F-8E97-2EBCFE2AD92B}"/>
              </a:ext>
            </a:extLst>
          </p:cNvPr>
          <p:cNvSpPr>
            <a:spLocks noGrp="1"/>
          </p:cNvSpPr>
          <p:nvPr>
            <p:ph type="title" hasCustomPrompt="1"/>
          </p:nvPr>
        </p:nvSpPr>
        <p:spPr>
          <a:xfrm>
            <a:off x="550863" y="681037"/>
            <a:ext cx="10802935" cy="690563"/>
          </a:xfrm>
          <a:prstGeom prst="rect">
            <a:avLst/>
          </a:prstGeom>
        </p:spPr>
        <p:txBody>
          <a:bodyPr/>
          <a:lstStyle>
            <a:lvl1pPr>
              <a:defRPr sz="3400" b="1" i="0">
                <a:solidFill>
                  <a:schemeClr val="tx1"/>
                </a:solidFill>
                <a:latin typeface="Arial" panose="020B0604020202020204" pitchFamily="34" charset="0"/>
                <a:cs typeface="Arial" panose="020B0604020202020204" pitchFamily="34" charset="0"/>
              </a:defRPr>
            </a:lvl1pPr>
          </a:lstStyle>
          <a:p>
            <a:r>
              <a:rPr lang="en-US" dirty="0"/>
              <a:t>Click to add text here</a:t>
            </a:r>
          </a:p>
        </p:txBody>
      </p:sp>
      <p:sp>
        <p:nvSpPr>
          <p:cNvPr id="10" name="Content Placeholder 2">
            <a:extLst>
              <a:ext uri="{FF2B5EF4-FFF2-40B4-BE49-F238E27FC236}">
                <a16:creationId xmlns:a16="http://schemas.microsoft.com/office/drawing/2014/main" id="{3458D480-5F49-514E-AF0D-0907C4F221DA}"/>
              </a:ext>
            </a:extLst>
          </p:cNvPr>
          <p:cNvSpPr>
            <a:spLocks noGrp="1"/>
          </p:cNvSpPr>
          <p:nvPr>
            <p:ph idx="1" hasCustomPrompt="1"/>
          </p:nvPr>
        </p:nvSpPr>
        <p:spPr>
          <a:xfrm>
            <a:off x="550863" y="1557867"/>
            <a:ext cx="10802935" cy="4619096"/>
          </a:xfrm>
          <a:prstGeom prst="rect">
            <a:avLst/>
          </a:prstGeom>
        </p:spPr>
        <p:txBody>
          <a:bodyPr>
            <a:normAutofit/>
          </a:bodyPr>
          <a:lstStyle>
            <a:lvl1pPr>
              <a:buNone/>
              <a:defRPr sz="2200">
                <a:solidFill>
                  <a:schemeClr val="tx2"/>
                </a:solidFill>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stStyle>
          <a:p>
            <a:pPr lvl="0"/>
            <a:r>
              <a:rPr lang="en-US" dirty="0"/>
              <a:t>Click to add text</a:t>
            </a:r>
          </a:p>
        </p:txBody>
      </p:sp>
    </p:spTree>
    <p:extLst>
      <p:ext uri="{BB962C8B-B14F-4D97-AF65-F5344CB8AC3E}">
        <p14:creationId xmlns:p14="http://schemas.microsoft.com/office/powerpoint/2010/main" val="2929536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B4AFACFF-11D2-F444-8CCF-41DAE091E5B1}"/>
              </a:ext>
            </a:extLst>
          </p:cNvPr>
          <p:cNvSpPr>
            <a:spLocks noGrp="1"/>
          </p:cNvSpPr>
          <p:nvPr>
            <p:ph type="sldNum" sz="quarter" idx="4"/>
          </p:nvPr>
        </p:nvSpPr>
        <p:spPr>
          <a:xfrm>
            <a:off x="8887370" y="6353579"/>
            <a:ext cx="2743200" cy="235268"/>
          </a:xfrm>
          <a:prstGeom prst="rect">
            <a:avLst/>
          </a:prstGeom>
        </p:spPr>
        <p:txBody>
          <a:bodyPr vert="horz" lIns="91440" tIns="45720" rIns="91440" bIns="45720" rtlCol="0" anchor="ctr"/>
          <a:lstStyle>
            <a:lvl1pPr algn="r">
              <a:defRPr sz="1240" b="1">
                <a:solidFill>
                  <a:schemeClr val="accent2"/>
                </a:solidFill>
                <a:latin typeface="Arial" panose="020B0604020202020204" pitchFamily="34" charset="0"/>
                <a:cs typeface="Arial" panose="020B0604020202020204" pitchFamily="34" charset="0"/>
              </a:defRPr>
            </a:lvl1pPr>
          </a:lstStyle>
          <a:p>
            <a:fld id="{80626016-7ACA-4242-9B26-E0F2F2AB230F}" type="slidenum">
              <a:rPr lang="en-US" smtClean="0"/>
              <a:pPr/>
              <a:t>‹#›</a:t>
            </a:fld>
            <a:endParaRPr lang="en-US" dirty="0"/>
          </a:p>
        </p:txBody>
      </p:sp>
    </p:spTree>
    <p:extLst>
      <p:ext uri="{BB962C8B-B14F-4D97-AF65-F5344CB8AC3E}">
        <p14:creationId xmlns:p14="http://schemas.microsoft.com/office/powerpoint/2010/main" val="1856171927"/>
      </p:ext>
    </p:extLst>
  </p:cSld>
  <p:clrMap bg1="lt1" tx1="dk1" bg2="lt2" tx2="dk2" accent1="accent1" accent2="accent2" accent3="accent3" accent4="accent4" accent5="accent5" accent6="accent6" hlink="hlink" folHlink="folHlink"/>
  <p:sldLayoutIdLst>
    <p:sldLayoutId id="2147483699" r:id="rId1"/>
    <p:sldLayoutId id="2147483695" r:id="rId2"/>
    <p:sldLayoutId id="2147483700" r:id="rId3"/>
    <p:sldLayoutId id="2147483697" r:id="rId4"/>
    <p:sldLayoutId id="2147483677" r:id="rId5"/>
    <p:sldLayoutId id="2147483693" r:id="rId6"/>
    <p:sldLayoutId id="2147483679" r:id="rId7"/>
    <p:sldLayoutId id="2147483701" r:id="rId8"/>
    <p:sldLayoutId id="2147483694"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2228" userDrawn="1">
          <p15:clr>
            <a:srgbClr val="F26B43"/>
          </p15:clr>
        </p15:guide>
        <p15:guide id="14" orient="horz" pos="436" userDrawn="1">
          <p15:clr>
            <a:srgbClr val="F26B43"/>
          </p15:clr>
        </p15:guide>
        <p15:guide id="17" orient="horz" pos="3906" userDrawn="1">
          <p15:clr>
            <a:srgbClr val="F26B43"/>
          </p15:clr>
        </p15:guide>
        <p15:guide id="18" pos="347" userDrawn="1">
          <p15:clr>
            <a:srgbClr val="F26B43"/>
          </p15:clr>
        </p15:guide>
        <p15:guide id="20" pos="3885" userDrawn="1">
          <p15:clr>
            <a:srgbClr val="F26B43"/>
          </p15:clr>
        </p15:guide>
        <p15:guide id="21" pos="733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Arts-ISIT-LA/lava-2023-03/blob/main/lava_demo.ipynb"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s://aws.amazon.com/what-is/sentiment-analysis/"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56E94-5DA8-CC4C-B17A-7A9CF6553CDB}"/>
              </a:ext>
            </a:extLst>
          </p:cNvPr>
          <p:cNvSpPr>
            <a:spLocks noGrp="1"/>
          </p:cNvSpPr>
          <p:nvPr>
            <p:ph type="title"/>
          </p:nvPr>
        </p:nvSpPr>
        <p:spPr/>
        <p:txBody>
          <a:bodyPr/>
          <a:lstStyle/>
          <a:p>
            <a:r>
              <a:rPr lang="en-US" dirty="0"/>
              <a:t>Aspect-Based Sentiment Analysis with Python and </a:t>
            </a:r>
            <a:r>
              <a:rPr lang="en-US" dirty="0" err="1"/>
              <a:t>spaCy</a:t>
            </a:r>
            <a:endParaRPr lang="en-US" dirty="0"/>
          </a:p>
        </p:txBody>
      </p:sp>
      <p:sp>
        <p:nvSpPr>
          <p:cNvPr id="3" name="Content Placeholder 2">
            <a:extLst>
              <a:ext uri="{FF2B5EF4-FFF2-40B4-BE49-F238E27FC236}">
                <a16:creationId xmlns:a16="http://schemas.microsoft.com/office/drawing/2014/main" id="{6265B84D-57D6-4942-ABFC-17BAE5A365D9}"/>
              </a:ext>
            </a:extLst>
          </p:cNvPr>
          <p:cNvSpPr>
            <a:spLocks noGrp="1"/>
          </p:cNvSpPr>
          <p:nvPr>
            <p:ph idx="1"/>
          </p:nvPr>
        </p:nvSpPr>
        <p:spPr/>
        <p:txBody>
          <a:bodyPr/>
          <a:lstStyle/>
          <a:p>
            <a:endParaRPr lang="en-US" dirty="0"/>
          </a:p>
        </p:txBody>
      </p:sp>
      <p:sp>
        <p:nvSpPr>
          <p:cNvPr id="4" name="Content Placeholder 3">
            <a:extLst>
              <a:ext uri="{FF2B5EF4-FFF2-40B4-BE49-F238E27FC236}">
                <a16:creationId xmlns:a16="http://schemas.microsoft.com/office/drawing/2014/main" id="{A5B49ED8-6C06-5048-A131-0373BC8E3984}"/>
              </a:ext>
            </a:extLst>
          </p:cNvPr>
          <p:cNvSpPr>
            <a:spLocks noGrp="1"/>
          </p:cNvSpPr>
          <p:nvPr>
            <p:ph idx="10"/>
          </p:nvPr>
        </p:nvSpPr>
        <p:spPr/>
        <p:txBody>
          <a:bodyPr/>
          <a:lstStyle/>
          <a:p>
            <a:r>
              <a:rPr lang="en-US" dirty="0"/>
              <a:t>William Strausser, </a:t>
            </a:r>
            <a:r>
              <a:rPr lang="en-US" b="0" dirty="0"/>
              <a:t>Data Analyst, Arts ISIT</a:t>
            </a:r>
            <a:endParaRPr lang="en-US" dirty="0"/>
          </a:p>
        </p:txBody>
      </p:sp>
    </p:spTree>
    <p:extLst>
      <p:ext uri="{BB962C8B-B14F-4D97-AF65-F5344CB8AC3E}">
        <p14:creationId xmlns:p14="http://schemas.microsoft.com/office/powerpoint/2010/main" val="106972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1F7F0F-C0C0-8B47-82B8-36F3AF9B3AA9}"/>
              </a:ext>
            </a:extLst>
          </p:cNvPr>
          <p:cNvSpPr>
            <a:spLocks noGrp="1"/>
          </p:cNvSpPr>
          <p:nvPr>
            <p:ph idx="1"/>
          </p:nvPr>
        </p:nvSpPr>
        <p:spPr>
          <a:xfrm>
            <a:off x="550863" y="681037"/>
            <a:ext cx="10802935" cy="5495926"/>
          </a:xfrm>
        </p:spPr>
        <p:txBody>
          <a:bodyPr>
            <a:normAutofit/>
          </a:bodyPr>
          <a:lstStyle/>
          <a:p>
            <a:pPr marL="0" indent="0" algn="ctr"/>
            <a:r>
              <a:rPr lang="en-US" sz="2800" dirty="0"/>
              <a:t>The food was great, but the service was bad.</a:t>
            </a:r>
          </a:p>
          <a:p>
            <a:pPr marL="0" indent="0" algn="ctr"/>
            <a:endParaRPr lang="en-US" dirty="0"/>
          </a:p>
          <a:p>
            <a:pPr marL="0" indent="0"/>
            <a:r>
              <a:rPr lang="en-US" dirty="0"/>
              <a:t>Conventional sentiment analysis: -0.5859</a:t>
            </a:r>
          </a:p>
          <a:p>
            <a:pPr marL="0" indent="0"/>
            <a:endParaRPr lang="en-US" dirty="0"/>
          </a:p>
          <a:p>
            <a:pPr marL="0" indent="0"/>
            <a:r>
              <a:rPr lang="en-US" dirty="0"/>
              <a:t>Aspect-based sentiment analysis:</a:t>
            </a:r>
          </a:p>
          <a:p>
            <a:pPr marL="1257300" lvl="2" indent="-342900"/>
            <a:r>
              <a:rPr lang="en-US" sz="2200" dirty="0"/>
              <a:t>Food: 0.4404</a:t>
            </a:r>
          </a:p>
          <a:p>
            <a:pPr marL="1257300" lvl="2" indent="-342900"/>
            <a:r>
              <a:rPr lang="en-US" sz="2200" dirty="0"/>
              <a:t>Service: -0.5423</a:t>
            </a:r>
            <a:endParaRPr lang="en-CA" sz="2200" dirty="0"/>
          </a:p>
        </p:txBody>
      </p:sp>
      <p:sp>
        <p:nvSpPr>
          <p:cNvPr id="5" name="Slide Number Placeholder 4">
            <a:extLst>
              <a:ext uri="{FF2B5EF4-FFF2-40B4-BE49-F238E27FC236}">
                <a16:creationId xmlns:a16="http://schemas.microsoft.com/office/drawing/2014/main" id="{2C112AD6-7A80-3E40-98FF-0F33F7530AAB}"/>
              </a:ext>
            </a:extLst>
          </p:cNvPr>
          <p:cNvSpPr>
            <a:spLocks noGrp="1"/>
          </p:cNvSpPr>
          <p:nvPr>
            <p:ph type="sldNum" sz="quarter" idx="4"/>
          </p:nvPr>
        </p:nvSpPr>
        <p:spPr/>
        <p:txBody>
          <a:bodyPr/>
          <a:lstStyle/>
          <a:p>
            <a:fld id="{80626016-7ACA-4242-9B26-E0F2F2AB230F}" type="slidenum">
              <a:rPr lang="en-US" smtClean="0"/>
              <a:pPr/>
              <a:t>10</a:t>
            </a:fld>
            <a:endParaRPr lang="en-US" dirty="0"/>
          </a:p>
        </p:txBody>
      </p:sp>
      <p:sp>
        <p:nvSpPr>
          <p:cNvPr id="6" name="Content Placeholder 2">
            <a:extLst>
              <a:ext uri="{FF2B5EF4-FFF2-40B4-BE49-F238E27FC236}">
                <a16:creationId xmlns:a16="http://schemas.microsoft.com/office/drawing/2014/main" id="{269BBA56-3E10-EE44-A1F6-E5EE9606B960}"/>
              </a:ext>
            </a:extLst>
          </p:cNvPr>
          <p:cNvSpPr>
            <a:spLocks noGrp="1"/>
          </p:cNvSpPr>
          <p:nvPr>
            <p:ph idx="11"/>
          </p:nvPr>
        </p:nvSpPr>
        <p:spPr>
          <a:xfrm>
            <a:off x="576547" y="6379675"/>
            <a:ext cx="7587300" cy="181463"/>
          </a:xfrm>
        </p:spPr>
        <p:txBody>
          <a:bodyPr>
            <a:noAutofit/>
          </a:bodyPr>
          <a:lstStyle/>
          <a:p>
            <a:r>
              <a:rPr lang="en-US" dirty="0"/>
              <a:t>UBC Faculty of Arts</a:t>
            </a:r>
          </a:p>
        </p:txBody>
      </p:sp>
    </p:spTree>
    <p:extLst>
      <p:ext uri="{BB962C8B-B14F-4D97-AF65-F5344CB8AC3E}">
        <p14:creationId xmlns:p14="http://schemas.microsoft.com/office/powerpoint/2010/main" val="218311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6472F-0708-EC4E-900D-06C6A188B1F6}"/>
              </a:ext>
            </a:extLst>
          </p:cNvPr>
          <p:cNvSpPr>
            <a:spLocks noGrp="1"/>
          </p:cNvSpPr>
          <p:nvPr>
            <p:ph type="title"/>
          </p:nvPr>
        </p:nvSpPr>
        <p:spPr/>
        <p:txBody>
          <a:bodyPr/>
          <a:lstStyle/>
          <a:p>
            <a:r>
              <a:rPr lang="en-US" dirty="0"/>
              <a:t>What is </a:t>
            </a:r>
            <a:r>
              <a:rPr lang="en-US" dirty="0" err="1"/>
              <a:t>spaCy</a:t>
            </a:r>
            <a:r>
              <a:rPr lang="en-US" dirty="0"/>
              <a:t>?</a:t>
            </a:r>
          </a:p>
        </p:txBody>
      </p:sp>
      <p:sp>
        <p:nvSpPr>
          <p:cNvPr id="3" name="Content Placeholder 2">
            <a:extLst>
              <a:ext uri="{FF2B5EF4-FFF2-40B4-BE49-F238E27FC236}">
                <a16:creationId xmlns:a16="http://schemas.microsoft.com/office/drawing/2014/main" id="{411F7F0F-C0C0-8B47-82B8-36F3AF9B3AA9}"/>
              </a:ext>
            </a:extLst>
          </p:cNvPr>
          <p:cNvSpPr>
            <a:spLocks noGrp="1"/>
          </p:cNvSpPr>
          <p:nvPr>
            <p:ph idx="1"/>
          </p:nvPr>
        </p:nvSpPr>
        <p:spPr/>
        <p:txBody>
          <a:bodyPr>
            <a:normAutofit/>
          </a:bodyPr>
          <a:lstStyle/>
          <a:p>
            <a:pPr marL="0" indent="0"/>
            <a:r>
              <a:rPr lang="en-US" dirty="0"/>
              <a:t>“</a:t>
            </a:r>
            <a:r>
              <a:rPr lang="en-US" dirty="0" err="1"/>
              <a:t>spaCy</a:t>
            </a:r>
            <a:r>
              <a:rPr lang="en-US" dirty="0"/>
              <a:t> is a free, open-source library for advanced Natural Language Processing (NLP) in Python.</a:t>
            </a:r>
          </a:p>
          <a:p>
            <a:pPr marL="0" indent="0"/>
            <a:endParaRPr lang="en-US" dirty="0"/>
          </a:p>
          <a:p>
            <a:pPr marL="0" indent="0"/>
            <a:r>
              <a:rPr lang="en-US" dirty="0" err="1"/>
              <a:t>spaCy</a:t>
            </a:r>
            <a:r>
              <a:rPr lang="en-US" dirty="0"/>
              <a:t> is designed specifically for production use and helps you build applications that process and ‘understand’ large volumes of text. It can be used to build information extraction or natural language understanding systems, or to pre-process text for deep learning.”</a:t>
            </a:r>
            <a:endParaRPr lang="en-CA" dirty="0"/>
          </a:p>
        </p:txBody>
      </p:sp>
      <p:sp>
        <p:nvSpPr>
          <p:cNvPr id="5" name="Slide Number Placeholder 4">
            <a:extLst>
              <a:ext uri="{FF2B5EF4-FFF2-40B4-BE49-F238E27FC236}">
                <a16:creationId xmlns:a16="http://schemas.microsoft.com/office/drawing/2014/main" id="{2C112AD6-7A80-3E40-98FF-0F33F7530AAB}"/>
              </a:ext>
            </a:extLst>
          </p:cNvPr>
          <p:cNvSpPr>
            <a:spLocks noGrp="1"/>
          </p:cNvSpPr>
          <p:nvPr>
            <p:ph type="sldNum" sz="quarter" idx="4"/>
          </p:nvPr>
        </p:nvSpPr>
        <p:spPr/>
        <p:txBody>
          <a:bodyPr/>
          <a:lstStyle/>
          <a:p>
            <a:fld id="{80626016-7ACA-4242-9B26-E0F2F2AB230F}" type="slidenum">
              <a:rPr lang="en-US" smtClean="0"/>
              <a:pPr/>
              <a:t>11</a:t>
            </a:fld>
            <a:endParaRPr lang="en-US" dirty="0"/>
          </a:p>
        </p:txBody>
      </p:sp>
      <p:sp>
        <p:nvSpPr>
          <p:cNvPr id="6" name="Content Placeholder 2">
            <a:extLst>
              <a:ext uri="{FF2B5EF4-FFF2-40B4-BE49-F238E27FC236}">
                <a16:creationId xmlns:a16="http://schemas.microsoft.com/office/drawing/2014/main" id="{269BBA56-3E10-EE44-A1F6-E5EE9606B960}"/>
              </a:ext>
            </a:extLst>
          </p:cNvPr>
          <p:cNvSpPr>
            <a:spLocks noGrp="1"/>
          </p:cNvSpPr>
          <p:nvPr>
            <p:ph idx="11"/>
          </p:nvPr>
        </p:nvSpPr>
        <p:spPr>
          <a:xfrm>
            <a:off x="576547" y="6379675"/>
            <a:ext cx="7587300" cy="181463"/>
          </a:xfrm>
        </p:spPr>
        <p:txBody>
          <a:bodyPr>
            <a:noAutofit/>
          </a:bodyPr>
          <a:lstStyle/>
          <a:p>
            <a:r>
              <a:rPr lang="en-US" dirty="0"/>
              <a:t>UBC Faculty of Arts</a:t>
            </a:r>
          </a:p>
        </p:txBody>
      </p:sp>
    </p:spTree>
    <p:extLst>
      <p:ext uri="{BB962C8B-B14F-4D97-AF65-F5344CB8AC3E}">
        <p14:creationId xmlns:p14="http://schemas.microsoft.com/office/powerpoint/2010/main" val="158369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6472F-0708-EC4E-900D-06C6A188B1F6}"/>
              </a:ext>
            </a:extLst>
          </p:cNvPr>
          <p:cNvSpPr>
            <a:spLocks noGrp="1"/>
          </p:cNvSpPr>
          <p:nvPr>
            <p:ph type="title"/>
          </p:nvPr>
        </p:nvSpPr>
        <p:spPr/>
        <p:txBody>
          <a:bodyPr/>
          <a:lstStyle/>
          <a:p>
            <a:r>
              <a:rPr lang="en-US" dirty="0" err="1"/>
              <a:t>spaCy’s</a:t>
            </a:r>
            <a:r>
              <a:rPr lang="en-US" dirty="0"/>
              <a:t> Processing Pipeline</a:t>
            </a:r>
          </a:p>
        </p:txBody>
      </p:sp>
      <p:pic>
        <p:nvPicPr>
          <p:cNvPr id="7" name="Content Placeholder 6">
            <a:extLst>
              <a:ext uri="{FF2B5EF4-FFF2-40B4-BE49-F238E27FC236}">
                <a16:creationId xmlns:a16="http://schemas.microsoft.com/office/drawing/2014/main" id="{1AAC6A0A-7DAB-4052-8E07-FC6CD5954F21}"/>
              </a:ext>
            </a:extLst>
          </p:cNvPr>
          <p:cNvPicPr>
            <a:picLocks noGrp="1" noChangeAspect="1"/>
          </p:cNvPicPr>
          <p:nvPr>
            <p:ph idx="1"/>
          </p:nvPr>
        </p:nvPicPr>
        <p:blipFill>
          <a:blip r:embed="rId2"/>
          <a:stretch>
            <a:fillRect/>
          </a:stretch>
        </p:blipFill>
        <p:spPr>
          <a:xfrm>
            <a:off x="550861" y="2476624"/>
            <a:ext cx="10802937" cy="1904752"/>
          </a:xfrm>
        </p:spPr>
      </p:pic>
      <p:sp>
        <p:nvSpPr>
          <p:cNvPr id="5" name="Slide Number Placeholder 4">
            <a:extLst>
              <a:ext uri="{FF2B5EF4-FFF2-40B4-BE49-F238E27FC236}">
                <a16:creationId xmlns:a16="http://schemas.microsoft.com/office/drawing/2014/main" id="{2C112AD6-7A80-3E40-98FF-0F33F7530AAB}"/>
              </a:ext>
            </a:extLst>
          </p:cNvPr>
          <p:cNvSpPr>
            <a:spLocks noGrp="1"/>
          </p:cNvSpPr>
          <p:nvPr>
            <p:ph type="sldNum" sz="quarter" idx="4"/>
          </p:nvPr>
        </p:nvSpPr>
        <p:spPr/>
        <p:txBody>
          <a:bodyPr/>
          <a:lstStyle/>
          <a:p>
            <a:fld id="{80626016-7ACA-4242-9B26-E0F2F2AB230F}" type="slidenum">
              <a:rPr lang="en-US" smtClean="0"/>
              <a:pPr/>
              <a:t>12</a:t>
            </a:fld>
            <a:endParaRPr lang="en-US" dirty="0"/>
          </a:p>
        </p:txBody>
      </p:sp>
      <p:sp>
        <p:nvSpPr>
          <p:cNvPr id="6" name="Content Placeholder 2">
            <a:extLst>
              <a:ext uri="{FF2B5EF4-FFF2-40B4-BE49-F238E27FC236}">
                <a16:creationId xmlns:a16="http://schemas.microsoft.com/office/drawing/2014/main" id="{269BBA56-3E10-EE44-A1F6-E5EE9606B960}"/>
              </a:ext>
            </a:extLst>
          </p:cNvPr>
          <p:cNvSpPr>
            <a:spLocks noGrp="1"/>
          </p:cNvSpPr>
          <p:nvPr>
            <p:ph idx="11"/>
          </p:nvPr>
        </p:nvSpPr>
        <p:spPr>
          <a:xfrm>
            <a:off x="576547" y="6379675"/>
            <a:ext cx="7587300" cy="181463"/>
          </a:xfrm>
        </p:spPr>
        <p:txBody>
          <a:bodyPr>
            <a:noAutofit/>
          </a:bodyPr>
          <a:lstStyle/>
          <a:p>
            <a:r>
              <a:rPr lang="en-US" dirty="0"/>
              <a:t>UBC Faculty of Arts</a:t>
            </a:r>
          </a:p>
        </p:txBody>
      </p:sp>
    </p:spTree>
    <p:extLst>
      <p:ext uri="{BB962C8B-B14F-4D97-AF65-F5344CB8AC3E}">
        <p14:creationId xmlns:p14="http://schemas.microsoft.com/office/powerpoint/2010/main" val="3597681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6472F-0708-EC4E-900D-06C6A188B1F6}"/>
              </a:ext>
            </a:extLst>
          </p:cNvPr>
          <p:cNvSpPr>
            <a:spLocks noGrp="1"/>
          </p:cNvSpPr>
          <p:nvPr>
            <p:ph type="title"/>
          </p:nvPr>
        </p:nvSpPr>
        <p:spPr/>
        <p:txBody>
          <a:bodyPr/>
          <a:lstStyle/>
          <a:p>
            <a:r>
              <a:rPr lang="en-US" dirty="0"/>
              <a:t>Demo of </a:t>
            </a:r>
            <a:r>
              <a:rPr lang="en-US" dirty="0" err="1"/>
              <a:t>spaCy</a:t>
            </a:r>
            <a:r>
              <a:rPr lang="en-US" dirty="0"/>
              <a:t> and LA NLP</a:t>
            </a:r>
          </a:p>
        </p:txBody>
      </p:sp>
      <p:sp>
        <p:nvSpPr>
          <p:cNvPr id="3" name="Content Placeholder 2">
            <a:extLst>
              <a:ext uri="{FF2B5EF4-FFF2-40B4-BE49-F238E27FC236}">
                <a16:creationId xmlns:a16="http://schemas.microsoft.com/office/drawing/2014/main" id="{411F7F0F-C0C0-8B47-82B8-36F3AF9B3AA9}"/>
              </a:ext>
            </a:extLst>
          </p:cNvPr>
          <p:cNvSpPr>
            <a:spLocks noGrp="1"/>
          </p:cNvSpPr>
          <p:nvPr>
            <p:ph idx="1"/>
          </p:nvPr>
        </p:nvSpPr>
        <p:spPr/>
        <p:txBody>
          <a:bodyPr>
            <a:normAutofit/>
          </a:bodyPr>
          <a:lstStyle/>
          <a:p>
            <a:pPr marL="0" indent="0"/>
            <a:r>
              <a:rPr lang="en-CA" dirty="0">
                <a:hlinkClick r:id="rId2"/>
              </a:rPr>
              <a:t>https://github.com/Arts-ISIT-LA/lava-2023-03/blob/main/lava_demo.ipynb</a:t>
            </a:r>
            <a:endParaRPr lang="en-CA" dirty="0"/>
          </a:p>
          <a:p>
            <a:pPr marL="0" indent="0"/>
            <a:endParaRPr lang="en-CA" dirty="0"/>
          </a:p>
        </p:txBody>
      </p:sp>
      <p:sp>
        <p:nvSpPr>
          <p:cNvPr id="5" name="Slide Number Placeholder 4">
            <a:extLst>
              <a:ext uri="{FF2B5EF4-FFF2-40B4-BE49-F238E27FC236}">
                <a16:creationId xmlns:a16="http://schemas.microsoft.com/office/drawing/2014/main" id="{2C112AD6-7A80-3E40-98FF-0F33F7530AAB}"/>
              </a:ext>
            </a:extLst>
          </p:cNvPr>
          <p:cNvSpPr>
            <a:spLocks noGrp="1"/>
          </p:cNvSpPr>
          <p:nvPr>
            <p:ph type="sldNum" sz="quarter" idx="4"/>
          </p:nvPr>
        </p:nvSpPr>
        <p:spPr/>
        <p:txBody>
          <a:bodyPr/>
          <a:lstStyle/>
          <a:p>
            <a:fld id="{80626016-7ACA-4242-9B26-E0F2F2AB230F}" type="slidenum">
              <a:rPr lang="en-US" smtClean="0"/>
              <a:pPr/>
              <a:t>13</a:t>
            </a:fld>
            <a:endParaRPr lang="en-US" dirty="0"/>
          </a:p>
        </p:txBody>
      </p:sp>
      <p:sp>
        <p:nvSpPr>
          <p:cNvPr id="6" name="Content Placeholder 2">
            <a:extLst>
              <a:ext uri="{FF2B5EF4-FFF2-40B4-BE49-F238E27FC236}">
                <a16:creationId xmlns:a16="http://schemas.microsoft.com/office/drawing/2014/main" id="{269BBA56-3E10-EE44-A1F6-E5EE9606B960}"/>
              </a:ext>
            </a:extLst>
          </p:cNvPr>
          <p:cNvSpPr>
            <a:spLocks noGrp="1"/>
          </p:cNvSpPr>
          <p:nvPr>
            <p:ph idx="11"/>
          </p:nvPr>
        </p:nvSpPr>
        <p:spPr>
          <a:xfrm>
            <a:off x="576547" y="6379675"/>
            <a:ext cx="7587300" cy="181463"/>
          </a:xfrm>
        </p:spPr>
        <p:txBody>
          <a:bodyPr>
            <a:noAutofit/>
          </a:bodyPr>
          <a:lstStyle/>
          <a:p>
            <a:r>
              <a:rPr lang="en-US" dirty="0"/>
              <a:t>UBC Faculty of Arts</a:t>
            </a:r>
          </a:p>
        </p:txBody>
      </p:sp>
    </p:spTree>
    <p:extLst>
      <p:ext uri="{BB962C8B-B14F-4D97-AF65-F5344CB8AC3E}">
        <p14:creationId xmlns:p14="http://schemas.microsoft.com/office/powerpoint/2010/main" val="220570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6472F-0708-EC4E-900D-06C6A188B1F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11F7F0F-C0C0-8B47-82B8-36F3AF9B3AA9}"/>
              </a:ext>
            </a:extLst>
          </p:cNvPr>
          <p:cNvSpPr>
            <a:spLocks noGrp="1"/>
          </p:cNvSpPr>
          <p:nvPr>
            <p:ph idx="1"/>
          </p:nvPr>
        </p:nvSpPr>
        <p:spPr/>
        <p:txBody>
          <a:bodyPr>
            <a:normAutofit/>
          </a:bodyPr>
          <a:lstStyle/>
          <a:p>
            <a:pPr marL="457200" indent="-457200">
              <a:buFont typeface="+mj-lt"/>
              <a:buAutoNum type="arabicPeriod"/>
            </a:pPr>
            <a:r>
              <a:rPr lang="en-US" dirty="0"/>
              <a:t>Sentiment analysis / aspect-based sentiment analysis overview</a:t>
            </a:r>
          </a:p>
          <a:p>
            <a:pPr marL="457200" indent="-457200">
              <a:buFont typeface="+mj-lt"/>
              <a:buAutoNum type="arabicPeriod"/>
            </a:pPr>
            <a:r>
              <a:rPr lang="en-US" dirty="0"/>
              <a:t>Implementation in Python with </a:t>
            </a:r>
            <a:r>
              <a:rPr lang="en-US" dirty="0" err="1"/>
              <a:t>spaCy</a:t>
            </a:r>
            <a:endParaRPr lang="en-US" dirty="0"/>
          </a:p>
          <a:p>
            <a:pPr marL="457200" indent="-457200">
              <a:buFont typeface="+mj-lt"/>
              <a:buAutoNum type="arabicPeriod"/>
            </a:pPr>
            <a:r>
              <a:rPr lang="en-US" dirty="0"/>
              <a:t>Demo with real data in Tableau</a:t>
            </a:r>
          </a:p>
        </p:txBody>
      </p:sp>
      <p:sp>
        <p:nvSpPr>
          <p:cNvPr id="5" name="Slide Number Placeholder 4">
            <a:extLst>
              <a:ext uri="{FF2B5EF4-FFF2-40B4-BE49-F238E27FC236}">
                <a16:creationId xmlns:a16="http://schemas.microsoft.com/office/drawing/2014/main" id="{2C112AD6-7A80-3E40-98FF-0F33F7530AAB}"/>
              </a:ext>
            </a:extLst>
          </p:cNvPr>
          <p:cNvSpPr>
            <a:spLocks noGrp="1"/>
          </p:cNvSpPr>
          <p:nvPr>
            <p:ph type="sldNum" sz="quarter" idx="4"/>
          </p:nvPr>
        </p:nvSpPr>
        <p:spPr/>
        <p:txBody>
          <a:bodyPr/>
          <a:lstStyle/>
          <a:p>
            <a:fld id="{80626016-7ACA-4242-9B26-E0F2F2AB230F}" type="slidenum">
              <a:rPr lang="en-US" smtClean="0"/>
              <a:pPr/>
              <a:t>2</a:t>
            </a:fld>
            <a:endParaRPr lang="en-US" dirty="0"/>
          </a:p>
        </p:txBody>
      </p:sp>
      <p:sp>
        <p:nvSpPr>
          <p:cNvPr id="6" name="Content Placeholder 2">
            <a:extLst>
              <a:ext uri="{FF2B5EF4-FFF2-40B4-BE49-F238E27FC236}">
                <a16:creationId xmlns:a16="http://schemas.microsoft.com/office/drawing/2014/main" id="{269BBA56-3E10-EE44-A1F6-E5EE9606B960}"/>
              </a:ext>
            </a:extLst>
          </p:cNvPr>
          <p:cNvSpPr>
            <a:spLocks noGrp="1"/>
          </p:cNvSpPr>
          <p:nvPr>
            <p:ph idx="11"/>
          </p:nvPr>
        </p:nvSpPr>
        <p:spPr>
          <a:xfrm>
            <a:off x="576547" y="6379675"/>
            <a:ext cx="7587300" cy="181463"/>
          </a:xfrm>
        </p:spPr>
        <p:txBody>
          <a:bodyPr>
            <a:noAutofit/>
          </a:bodyPr>
          <a:lstStyle/>
          <a:p>
            <a:r>
              <a:rPr lang="en-US" dirty="0"/>
              <a:t>UBC Faculty of Arts</a:t>
            </a:r>
          </a:p>
        </p:txBody>
      </p:sp>
    </p:spTree>
    <p:extLst>
      <p:ext uri="{BB962C8B-B14F-4D97-AF65-F5344CB8AC3E}">
        <p14:creationId xmlns:p14="http://schemas.microsoft.com/office/powerpoint/2010/main" val="162076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6472F-0708-EC4E-900D-06C6A188B1F6}"/>
              </a:ext>
            </a:extLst>
          </p:cNvPr>
          <p:cNvSpPr>
            <a:spLocks noGrp="1"/>
          </p:cNvSpPr>
          <p:nvPr>
            <p:ph type="title"/>
          </p:nvPr>
        </p:nvSpPr>
        <p:spPr/>
        <p:txBody>
          <a:bodyPr/>
          <a:lstStyle/>
          <a:p>
            <a:r>
              <a:rPr lang="en-US" dirty="0"/>
              <a:t>Sentiment analysis</a:t>
            </a:r>
          </a:p>
        </p:txBody>
      </p:sp>
      <p:sp>
        <p:nvSpPr>
          <p:cNvPr id="3" name="Content Placeholder 2">
            <a:extLst>
              <a:ext uri="{FF2B5EF4-FFF2-40B4-BE49-F238E27FC236}">
                <a16:creationId xmlns:a16="http://schemas.microsoft.com/office/drawing/2014/main" id="{411F7F0F-C0C0-8B47-82B8-36F3AF9B3AA9}"/>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t>As defined by </a:t>
            </a:r>
            <a:r>
              <a:rPr lang="en-US" dirty="0">
                <a:hlinkClick r:id="rId2"/>
              </a:rPr>
              <a:t>AWS</a:t>
            </a:r>
            <a:r>
              <a:rPr lang="en-US" dirty="0"/>
              <a:t>, “sentiment analysis is the process of analyzing digital text to determine if the emotional tone of the message is positive, negative, or neutral.”</a:t>
            </a:r>
          </a:p>
          <a:p>
            <a:pPr marL="342900" indent="-342900">
              <a:buFont typeface="Arial" panose="020B0604020202020204" pitchFamily="34" charset="0"/>
              <a:buChar char="•"/>
            </a:pPr>
            <a:r>
              <a:rPr lang="en-US" dirty="0"/>
              <a:t>Analysis usually consists of passing text to a function which returns a “polarity” score between -1 and 1 (representing negativity and positivity, respectively).</a:t>
            </a:r>
          </a:p>
          <a:p>
            <a:pPr marL="342900" indent="-342900">
              <a:buFont typeface="Arial" panose="020B0604020202020204" pitchFamily="34" charset="0"/>
              <a:buChar char="•"/>
            </a:pPr>
            <a:r>
              <a:rPr lang="en-US" dirty="0"/>
              <a:t>For example:</a:t>
            </a:r>
          </a:p>
          <a:p>
            <a:pPr marL="457200" lvl="1" indent="0">
              <a:buNone/>
            </a:pPr>
            <a:r>
              <a:rPr lang="en-US" dirty="0"/>
              <a:t>	</a:t>
            </a:r>
            <a:r>
              <a:rPr lang="en-US" sz="2200" dirty="0"/>
              <a:t>“I love pizza.” = 0.6369</a:t>
            </a:r>
          </a:p>
          <a:p>
            <a:pPr marL="914400" lvl="2" indent="0">
              <a:buNone/>
            </a:pPr>
            <a:r>
              <a:rPr lang="en-US" sz="2200" dirty="0"/>
              <a:t>“I like pizza.” = 0.3612</a:t>
            </a:r>
          </a:p>
          <a:p>
            <a:pPr marL="914400" lvl="2" indent="0">
              <a:buNone/>
            </a:pPr>
            <a:r>
              <a:rPr lang="en-US" sz="2200" dirty="0"/>
              <a:t>“I don’t like pizza.” = -0.2755</a:t>
            </a:r>
          </a:p>
          <a:p>
            <a:pPr marL="342900" indent="-342900">
              <a:buFont typeface="Arial" panose="020B0604020202020204" pitchFamily="34" charset="0"/>
              <a:buChar char="•"/>
            </a:pPr>
            <a:r>
              <a:rPr lang="en-US" dirty="0"/>
              <a:t>Many different approaches can be used to conduct sentiment analysis, from simple ‘bag-of-words’ models utilizing lexical data compiled by hand, to sophisticated machine learning models trained on vast quantities of data.</a:t>
            </a:r>
          </a:p>
        </p:txBody>
      </p:sp>
      <p:sp>
        <p:nvSpPr>
          <p:cNvPr id="5" name="Slide Number Placeholder 4">
            <a:extLst>
              <a:ext uri="{FF2B5EF4-FFF2-40B4-BE49-F238E27FC236}">
                <a16:creationId xmlns:a16="http://schemas.microsoft.com/office/drawing/2014/main" id="{2C112AD6-7A80-3E40-98FF-0F33F7530AAB}"/>
              </a:ext>
            </a:extLst>
          </p:cNvPr>
          <p:cNvSpPr>
            <a:spLocks noGrp="1"/>
          </p:cNvSpPr>
          <p:nvPr>
            <p:ph type="sldNum" sz="quarter" idx="4"/>
          </p:nvPr>
        </p:nvSpPr>
        <p:spPr/>
        <p:txBody>
          <a:bodyPr/>
          <a:lstStyle/>
          <a:p>
            <a:fld id="{80626016-7ACA-4242-9B26-E0F2F2AB230F}" type="slidenum">
              <a:rPr lang="en-US" smtClean="0"/>
              <a:pPr/>
              <a:t>3</a:t>
            </a:fld>
            <a:endParaRPr lang="en-US" dirty="0"/>
          </a:p>
        </p:txBody>
      </p:sp>
      <p:sp>
        <p:nvSpPr>
          <p:cNvPr id="6" name="Content Placeholder 2">
            <a:extLst>
              <a:ext uri="{FF2B5EF4-FFF2-40B4-BE49-F238E27FC236}">
                <a16:creationId xmlns:a16="http://schemas.microsoft.com/office/drawing/2014/main" id="{269BBA56-3E10-EE44-A1F6-E5EE9606B960}"/>
              </a:ext>
            </a:extLst>
          </p:cNvPr>
          <p:cNvSpPr>
            <a:spLocks noGrp="1"/>
          </p:cNvSpPr>
          <p:nvPr>
            <p:ph idx="11"/>
          </p:nvPr>
        </p:nvSpPr>
        <p:spPr>
          <a:xfrm>
            <a:off x="576547" y="6379675"/>
            <a:ext cx="7587300" cy="181463"/>
          </a:xfrm>
        </p:spPr>
        <p:txBody>
          <a:bodyPr>
            <a:noAutofit/>
          </a:bodyPr>
          <a:lstStyle/>
          <a:p>
            <a:r>
              <a:rPr lang="en-US" dirty="0"/>
              <a:t>UBC Faculty of Arts</a:t>
            </a:r>
          </a:p>
        </p:txBody>
      </p:sp>
    </p:spTree>
    <p:extLst>
      <p:ext uri="{BB962C8B-B14F-4D97-AF65-F5344CB8AC3E}">
        <p14:creationId xmlns:p14="http://schemas.microsoft.com/office/powerpoint/2010/main" val="199686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6472F-0708-EC4E-900D-06C6A188B1F6}"/>
              </a:ext>
            </a:extLst>
          </p:cNvPr>
          <p:cNvSpPr>
            <a:spLocks noGrp="1"/>
          </p:cNvSpPr>
          <p:nvPr>
            <p:ph type="title"/>
          </p:nvPr>
        </p:nvSpPr>
        <p:spPr/>
        <p:txBody>
          <a:bodyPr/>
          <a:lstStyle/>
          <a:p>
            <a:r>
              <a:rPr lang="en-US" dirty="0"/>
              <a:t>Selecting a sentiment analysis model</a:t>
            </a:r>
          </a:p>
        </p:txBody>
      </p:sp>
      <p:sp>
        <p:nvSpPr>
          <p:cNvPr id="3" name="Content Placeholder 2">
            <a:extLst>
              <a:ext uri="{FF2B5EF4-FFF2-40B4-BE49-F238E27FC236}">
                <a16:creationId xmlns:a16="http://schemas.microsoft.com/office/drawing/2014/main" id="{411F7F0F-C0C0-8B47-82B8-36F3AF9B3AA9}"/>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t>For best performance, sentiment analysis models can be custom-trained from the data they will be used on. However, this process is quite time-consuming and requires advanced expertise.</a:t>
            </a:r>
          </a:p>
          <a:p>
            <a:pPr marL="342900" indent="-342900">
              <a:buFont typeface="Arial" panose="020B0604020202020204" pitchFamily="34" charset="0"/>
              <a:buChar char="•"/>
            </a:pPr>
            <a:r>
              <a:rPr lang="en-US" dirty="0"/>
              <a:t>Alternatively, there are several open source sentiment analysis models available requiring no custom training or other setup.</a:t>
            </a:r>
          </a:p>
          <a:p>
            <a:pPr marL="342900" indent="-342900">
              <a:buFont typeface="Arial" panose="020B0604020202020204" pitchFamily="34" charset="0"/>
              <a:buChar char="•"/>
            </a:pPr>
            <a:r>
              <a:rPr lang="en-US" dirty="0"/>
              <a:t>Our criteria for selecting a model:</a:t>
            </a:r>
          </a:p>
          <a:p>
            <a:pPr marL="914400" lvl="1" indent="-457200">
              <a:buFont typeface="+mj-lt"/>
              <a:buAutoNum type="arabicPeriod"/>
            </a:pPr>
            <a:r>
              <a:rPr lang="en-US" sz="2200" dirty="0"/>
              <a:t>Usable via a Python API</a:t>
            </a:r>
          </a:p>
          <a:p>
            <a:pPr marL="914400" lvl="1" indent="-457200">
              <a:buFont typeface="+mj-lt"/>
              <a:buAutoNum type="arabicPeriod"/>
            </a:pPr>
            <a:r>
              <a:rPr lang="en-US" sz="2200" dirty="0"/>
              <a:t>Fast, lightweight, and easy to install/use</a:t>
            </a:r>
          </a:p>
          <a:p>
            <a:pPr marL="914400" lvl="1" indent="-457200">
              <a:buFont typeface="+mj-lt"/>
              <a:buAutoNum type="arabicPeriod"/>
            </a:pPr>
            <a:r>
              <a:rPr lang="en-US" sz="2200" dirty="0"/>
              <a:t>Produces demonstrably meaningful data</a:t>
            </a:r>
          </a:p>
        </p:txBody>
      </p:sp>
      <p:sp>
        <p:nvSpPr>
          <p:cNvPr id="5" name="Slide Number Placeholder 4">
            <a:extLst>
              <a:ext uri="{FF2B5EF4-FFF2-40B4-BE49-F238E27FC236}">
                <a16:creationId xmlns:a16="http://schemas.microsoft.com/office/drawing/2014/main" id="{2C112AD6-7A80-3E40-98FF-0F33F7530AAB}"/>
              </a:ext>
            </a:extLst>
          </p:cNvPr>
          <p:cNvSpPr>
            <a:spLocks noGrp="1"/>
          </p:cNvSpPr>
          <p:nvPr>
            <p:ph type="sldNum" sz="quarter" idx="4"/>
          </p:nvPr>
        </p:nvSpPr>
        <p:spPr/>
        <p:txBody>
          <a:bodyPr/>
          <a:lstStyle/>
          <a:p>
            <a:fld id="{80626016-7ACA-4242-9B26-E0F2F2AB230F}" type="slidenum">
              <a:rPr lang="en-US" smtClean="0"/>
              <a:pPr/>
              <a:t>4</a:t>
            </a:fld>
            <a:endParaRPr lang="en-US" dirty="0"/>
          </a:p>
        </p:txBody>
      </p:sp>
      <p:sp>
        <p:nvSpPr>
          <p:cNvPr id="6" name="Content Placeholder 2">
            <a:extLst>
              <a:ext uri="{FF2B5EF4-FFF2-40B4-BE49-F238E27FC236}">
                <a16:creationId xmlns:a16="http://schemas.microsoft.com/office/drawing/2014/main" id="{269BBA56-3E10-EE44-A1F6-E5EE9606B960}"/>
              </a:ext>
            </a:extLst>
          </p:cNvPr>
          <p:cNvSpPr>
            <a:spLocks noGrp="1"/>
          </p:cNvSpPr>
          <p:nvPr>
            <p:ph idx="11"/>
          </p:nvPr>
        </p:nvSpPr>
        <p:spPr>
          <a:xfrm>
            <a:off x="576547" y="6379675"/>
            <a:ext cx="7587300" cy="181463"/>
          </a:xfrm>
        </p:spPr>
        <p:txBody>
          <a:bodyPr>
            <a:noAutofit/>
          </a:bodyPr>
          <a:lstStyle/>
          <a:p>
            <a:r>
              <a:rPr lang="en-US" dirty="0"/>
              <a:t>UBC Faculty of Arts</a:t>
            </a:r>
          </a:p>
        </p:txBody>
      </p:sp>
    </p:spTree>
    <p:extLst>
      <p:ext uri="{BB962C8B-B14F-4D97-AF65-F5344CB8AC3E}">
        <p14:creationId xmlns:p14="http://schemas.microsoft.com/office/powerpoint/2010/main" val="324598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6472F-0708-EC4E-900D-06C6A188B1F6}"/>
              </a:ext>
            </a:extLst>
          </p:cNvPr>
          <p:cNvSpPr>
            <a:spLocks noGrp="1"/>
          </p:cNvSpPr>
          <p:nvPr>
            <p:ph type="title"/>
          </p:nvPr>
        </p:nvSpPr>
        <p:spPr/>
        <p:txBody>
          <a:bodyPr/>
          <a:lstStyle/>
          <a:p>
            <a:r>
              <a:rPr lang="en-US" dirty="0"/>
              <a:t>Candidate models</a:t>
            </a:r>
          </a:p>
        </p:txBody>
      </p:sp>
      <p:sp>
        <p:nvSpPr>
          <p:cNvPr id="3" name="Content Placeholder 2">
            <a:extLst>
              <a:ext uri="{FF2B5EF4-FFF2-40B4-BE49-F238E27FC236}">
                <a16:creationId xmlns:a16="http://schemas.microsoft.com/office/drawing/2014/main" id="{411F7F0F-C0C0-8B47-82B8-36F3AF9B3AA9}"/>
              </a:ext>
            </a:extLst>
          </p:cNvPr>
          <p:cNvSpPr>
            <a:spLocks noGrp="1"/>
          </p:cNvSpPr>
          <p:nvPr>
            <p:ph idx="1"/>
          </p:nvPr>
        </p:nvSpPr>
        <p:spPr/>
        <p:txBody>
          <a:bodyPr>
            <a:normAutofit/>
          </a:bodyPr>
          <a:lstStyle/>
          <a:p>
            <a:pPr marL="0" indent="0"/>
            <a:r>
              <a:rPr lang="en-US" dirty="0" err="1"/>
              <a:t>TextBlob</a:t>
            </a:r>
            <a:r>
              <a:rPr lang="en-US" dirty="0"/>
              <a:t> – Python package for performing a number of NLP tasks, including sentiment analysis.</a:t>
            </a:r>
          </a:p>
          <a:p>
            <a:pPr marL="0" indent="0"/>
            <a:endParaRPr lang="en-US" dirty="0"/>
          </a:p>
          <a:p>
            <a:pPr marL="0" indent="0"/>
            <a:r>
              <a:rPr lang="en-US" dirty="0"/>
              <a:t>Pattern – Another Python package with a variety of NLP and non-NLP tools, including sentiment analysis.</a:t>
            </a:r>
          </a:p>
          <a:p>
            <a:pPr marL="0" indent="0"/>
            <a:endParaRPr lang="en-US" dirty="0"/>
          </a:p>
          <a:p>
            <a:pPr marL="0" indent="0"/>
            <a:r>
              <a:rPr lang="en-US" dirty="0"/>
              <a:t>Valence Aware Dictionary and </a:t>
            </a:r>
            <a:r>
              <a:rPr lang="en-US" dirty="0" err="1"/>
              <a:t>sEntiment</a:t>
            </a:r>
            <a:r>
              <a:rPr lang="en-US" dirty="0"/>
              <a:t> Reasoner (VADER) – Long-standing pure sentiment analysis Python package specifically attuned to social media text data.</a:t>
            </a:r>
          </a:p>
          <a:p>
            <a:pPr marL="0" indent="0"/>
            <a:endParaRPr lang="en-US" dirty="0"/>
          </a:p>
          <a:p>
            <a:pPr marL="0" indent="0"/>
            <a:r>
              <a:rPr lang="en-US" dirty="0"/>
              <a:t>*Several other options exist on the market, but most rely on machine learning techniques and can be difficult to install/run based on hardware compatibility.</a:t>
            </a:r>
          </a:p>
        </p:txBody>
      </p:sp>
      <p:sp>
        <p:nvSpPr>
          <p:cNvPr id="5" name="Slide Number Placeholder 4">
            <a:extLst>
              <a:ext uri="{FF2B5EF4-FFF2-40B4-BE49-F238E27FC236}">
                <a16:creationId xmlns:a16="http://schemas.microsoft.com/office/drawing/2014/main" id="{2C112AD6-7A80-3E40-98FF-0F33F7530AAB}"/>
              </a:ext>
            </a:extLst>
          </p:cNvPr>
          <p:cNvSpPr>
            <a:spLocks noGrp="1"/>
          </p:cNvSpPr>
          <p:nvPr>
            <p:ph type="sldNum" sz="quarter" idx="4"/>
          </p:nvPr>
        </p:nvSpPr>
        <p:spPr/>
        <p:txBody>
          <a:bodyPr/>
          <a:lstStyle/>
          <a:p>
            <a:fld id="{80626016-7ACA-4242-9B26-E0F2F2AB230F}" type="slidenum">
              <a:rPr lang="en-US" smtClean="0"/>
              <a:pPr/>
              <a:t>5</a:t>
            </a:fld>
            <a:endParaRPr lang="en-US" dirty="0"/>
          </a:p>
        </p:txBody>
      </p:sp>
      <p:sp>
        <p:nvSpPr>
          <p:cNvPr id="6" name="Content Placeholder 2">
            <a:extLst>
              <a:ext uri="{FF2B5EF4-FFF2-40B4-BE49-F238E27FC236}">
                <a16:creationId xmlns:a16="http://schemas.microsoft.com/office/drawing/2014/main" id="{269BBA56-3E10-EE44-A1F6-E5EE9606B960}"/>
              </a:ext>
            </a:extLst>
          </p:cNvPr>
          <p:cNvSpPr>
            <a:spLocks noGrp="1"/>
          </p:cNvSpPr>
          <p:nvPr>
            <p:ph idx="11"/>
          </p:nvPr>
        </p:nvSpPr>
        <p:spPr>
          <a:xfrm>
            <a:off x="576547" y="6379675"/>
            <a:ext cx="7587300" cy="181463"/>
          </a:xfrm>
        </p:spPr>
        <p:txBody>
          <a:bodyPr>
            <a:noAutofit/>
          </a:bodyPr>
          <a:lstStyle/>
          <a:p>
            <a:r>
              <a:rPr lang="en-US" dirty="0"/>
              <a:t>UBC Faculty of Arts</a:t>
            </a:r>
          </a:p>
        </p:txBody>
      </p:sp>
    </p:spTree>
    <p:extLst>
      <p:ext uri="{BB962C8B-B14F-4D97-AF65-F5344CB8AC3E}">
        <p14:creationId xmlns:p14="http://schemas.microsoft.com/office/powerpoint/2010/main" val="207960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6472F-0708-EC4E-900D-06C6A188B1F6}"/>
              </a:ext>
            </a:extLst>
          </p:cNvPr>
          <p:cNvSpPr>
            <a:spLocks noGrp="1"/>
          </p:cNvSpPr>
          <p:nvPr>
            <p:ph type="title"/>
          </p:nvPr>
        </p:nvSpPr>
        <p:spPr/>
        <p:txBody>
          <a:bodyPr/>
          <a:lstStyle/>
          <a:p>
            <a:r>
              <a:rPr lang="en-US" dirty="0"/>
              <a:t>Model performance</a:t>
            </a:r>
          </a:p>
        </p:txBody>
      </p:sp>
      <p:pic>
        <p:nvPicPr>
          <p:cNvPr id="8" name="Content Placeholder 7">
            <a:extLst>
              <a:ext uri="{FF2B5EF4-FFF2-40B4-BE49-F238E27FC236}">
                <a16:creationId xmlns:a16="http://schemas.microsoft.com/office/drawing/2014/main" id="{0C4CB9B0-3196-42EA-8AE8-41A850E06DE1}"/>
              </a:ext>
            </a:extLst>
          </p:cNvPr>
          <p:cNvPicPr>
            <a:picLocks noGrp="1" noChangeAspect="1"/>
          </p:cNvPicPr>
          <p:nvPr>
            <p:ph idx="1"/>
          </p:nvPr>
        </p:nvPicPr>
        <p:blipFill>
          <a:blip r:embed="rId2"/>
          <a:stretch>
            <a:fillRect/>
          </a:stretch>
        </p:blipFill>
        <p:spPr>
          <a:xfrm>
            <a:off x="550861" y="3064960"/>
            <a:ext cx="3347912" cy="3347912"/>
          </a:xfrm>
        </p:spPr>
      </p:pic>
      <p:sp>
        <p:nvSpPr>
          <p:cNvPr id="5" name="Slide Number Placeholder 4">
            <a:extLst>
              <a:ext uri="{FF2B5EF4-FFF2-40B4-BE49-F238E27FC236}">
                <a16:creationId xmlns:a16="http://schemas.microsoft.com/office/drawing/2014/main" id="{2C112AD6-7A80-3E40-98FF-0F33F7530AAB}"/>
              </a:ext>
            </a:extLst>
          </p:cNvPr>
          <p:cNvSpPr>
            <a:spLocks noGrp="1"/>
          </p:cNvSpPr>
          <p:nvPr>
            <p:ph type="sldNum" sz="quarter" idx="4"/>
          </p:nvPr>
        </p:nvSpPr>
        <p:spPr/>
        <p:txBody>
          <a:bodyPr/>
          <a:lstStyle/>
          <a:p>
            <a:fld id="{80626016-7ACA-4242-9B26-E0F2F2AB230F}" type="slidenum">
              <a:rPr lang="en-US" smtClean="0"/>
              <a:pPr/>
              <a:t>6</a:t>
            </a:fld>
            <a:endParaRPr lang="en-US" dirty="0"/>
          </a:p>
        </p:txBody>
      </p:sp>
      <p:sp>
        <p:nvSpPr>
          <p:cNvPr id="6" name="Content Placeholder 2">
            <a:extLst>
              <a:ext uri="{FF2B5EF4-FFF2-40B4-BE49-F238E27FC236}">
                <a16:creationId xmlns:a16="http://schemas.microsoft.com/office/drawing/2014/main" id="{269BBA56-3E10-EE44-A1F6-E5EE9606B960}"/>
              </a:ext>
            </a:extLst>
          </p:cNvPr>
          <p:cNvSpPr>
            <a:spLocks noGrp="1"/>
          </p:cNvSpPr>
          <p:nvPr>
            <p:ph idx="11"/>
          </p:nvPr>
        </p:nvSpPr>
        <p:spPr>
          <a:xfrm>
            <a:off x="576547" y="6379675"/>
            <a:ext cx="7587300" cy="181463"/>
          </a:xfrm>
        </p:spPr>
        <p:txBody>
          <a:bodyPr>
            <a:noAutofit/>
          </a:bodyPr>
          <a:lstStyle/>
          <a:p>
            <a:r>
              <a:rPr lang="en-US" dirty="0"/>
              <a:t>UBC Faculty of Arts</a:t>
            </a:r>
          </a:p>
        </p:txBody>
      </p:sp>
      <p:pic>
        <p:nvPicPr>
          <p:cNvPr id="10" name="Picture 9">
            <a:extLst>
              <a:ext uri="{FF2B5EF4-FFF2-40B4-BE49-F238E27FC236}">
                <a16:creationId xmlns:a16="http://schemas.microsoft.com/office/drawing/2014/main" id="{2E85758E-A3EA-4481-921A-E6DFD60B956D}"/>
              </a:ext>
            </a:extLst>
          </p:cNvPr>
          <p:cNvPicPr>
            <a:picLocks noChangeAspect="1"/>
          </p:cNvPicPr>
          <p:nvPr/>
        </p:nvPicPr>
        <p:blipFill>
          <a:blip r:embed="rId3"/>
          <a:stretch>
            <a:fillRect/>
          </a:stretch>
        </p:blipFill>
        <p:spPr>
          <a:xfrm>
            <a:off x="4278371" y="3064960"/>
            <a:ext cx="3347912" cy="3347912"/>
          </a:xfrm>
          <a:prstGeom prst="rect">
            <a:avLst/>
          </a:prstGeom>
        </p:spPr>
      </p:pic>
      <p:pic>
        <p:nvPicPr>
          <p:cNvPr id="12" name="Picture 11">
            <a:extLst>
              <a:ext uri="{FF2B5EF4-FFF2-40B4-BE49-F238E27FC236}">
                <a16:creationId xmlns:a16="http://schemas.microsoft.com/office/drawing/2014/main" id="{31AA6F68-B631-461B-816B-33A9D03FED24}"/>
              </a:ext>
            </a:extLst>
          </p:cNvPr>
          <p:cNvPicPr>
            <a:picLocks noChangeAspect="1"/>
          </p:cNvPicPr>
          <p:nvPr/>
        </p:nvPicPr>
        <p:blipFill>
          <a:blip r:embed="rId4"/>
          <a:stretch>
            <a:fillRect/>
          </a:stretch>
        </p:blipFill>
        <p:spPr>
          <a:xfrm>
            <a:off x="8005883" y="3064960"/>
            <a:ext cx="3347912" cy="3347912"/>
          </a:xfrm>
          <a:prstGeom prst="rect">
            <a:avLst/>
          </a:prstGeom>
        </p:spPr>
      </p:pic>
      <p:sp>
        <p:nvSpPr>
          <p:cNvPr id="13" name="TextBox 12">
            <a:extLst>
              <a:ext uri="{FF2B5EF4-FFF2-40B4-BE49-F238E27FC236}">
                <a16:creationId xmlns:a16="http://schemas.microsoft.com/office/drawing/2014/main" id="{21C2574A-58C1-48BA-9303-75FB5CC39373}"/>
              </a:ext>
            </a:extLst>
          </p:cNvPr>
          <p:cNvSpPr txBox="1"/>
          <p:nvPr/>
        </p:nvSpPr>
        <p:spPr>
          <a:xfrm>
            <a:off x="5638800" y="2971800"/>
            <a:ext cx="914400" cy="914400"/>
          </a:xfrm>
          <a:prstGeom prst="rect">
            <a:avLst/>
          </a:prstGeom>
          <a:noFill/>
        </p:spPr>
        <p:txBody>
          <a:bodyPr wrap="square" rtlCol="0">
            <a:spAutoFit/>
          </a:bodyPr>
          <a:lstStyle/>
          <a:p>
            <a:endParaRPr lang="en-CA" dirty="0"/>
          </a:p>
        </p:txBody>
      </p:sp>
      <p:sp>
        <p:nvSpPr>
          <p:cNvPr id="14" name="TextBox 13">
            <a:extLst>
              <a:ext uri="{FF2B5EF4-FFF2-40B4-BE49-F238E27FC236}">
                <a16:creationId xmlns:a16="http://schemas.microsoft.com/office/drawing/2014/main" id="{D94307EE-8D54-4186-B038-3B4EA9CC24E7}"/>
              </a:ext>
            </a:extLst>
          </p:cNvPr>
          <p:cNvSpPr txBox="1"/>
          <p:nvPr/>
        </p:nvSpPr>
        <p:spPr>
          <a:xfrm>
            <a:off x="905931" y="3118961"/>
            <a:ext cx="986937" cy="369332"/>
          </a:xfrm>
          <a:prstGeom prst="rect">
            <a:avLst/>
          </a:prstGeom>
          <a:noFill/>
        </p:spPr>
        <p:txBody>
          <a:bodyPr wrap="none" rtlCol="0">
            <a:spAutoFit/>
          </a:bodyPr>
          <a:lstStyle/>
          <a:p>
            <a:r>
              <a:rPr lang="en-US" dirty="0" err="1"/>
              <a:t>TextBlob</a:t>
            </a:r>
            <a:endParaRPr lang="en-CA" dirty="0"/>
          </a:p>
        </p:txBody>
      </p:sp>
      <p:sp>
        <p:nvSpPr>
          <p:cNvPr id="15" name="TextBox 14">
            <a:extLst>
              <a:ext uri="{FF2B5EF4-FFF2-40B4-BE49-F238E27FC236}">
                <a16:creationId xmlns:a16="http://schemas.microsoft.com/office/drawing/2014/main" id="{D8229A78-B03B-4FE1-A287-3C8FD7785E31}"/>
              </a:ext>
            </a:extLst>
          </p:cNvPr>
          <p:cNvSpPr txBox="1"/>
          <p:nvPr/>
        </p:nvSpPr>
        <p:spPr>
          <a:xfrm>
            <a:off x="4622249" y="3118961"/>
            <a:ext cx="872355" cy="369332"/>
          </a:xfrm>
          <a:prstGeom prst="rect">
            <a:avLst/>
          </a:prstGeom>
          <a:noFill/>
        </p:spPr>
        <p:txBody>
          <a:bodyPr wrap="none" rtlCol="0">
            <a:spAutoFit/>
          </a:bodyPr>
          <a:lstStyle/>
          <a:p>
            <a:r>
              <a:rPr lang="en-US" dirty="0"/>
              <a:t>Pattern</a:t>
            </a:r>
            <a:endParaRPr lang="en-CA" dirty="0"/>
          </a:p>
        </p:txBody>
      </p:sp>
      <p:sp>
        <p:nvSpPr>
          <p:cNvPr id="16" name="TextBox 15">
            <a:extLst>
              <a:ext uri="{FF2B5EF4-FFF2-40B4-BE49-F238E27FC236}">
                <a16:creationId xmlns:a16="http://schemas.microsoft.com/office/drawing/2014/main" id="{7542E780-3782-476F-A6C4-37D7F53D3805}"/>
              </a:ext>
            </a:extLst>
          </p:cNvPr>
          <p:cNvSpPr txBox="1"/>
          <p:nvPr/>
        </p:nvSpPr>
        <p:spPr>
          <a:xfrm>
            <a:off x="8385440" y="3131208"/>
            <a:ext cx="818237" cy="369332"/>
          </a:xfrm>
          <a:prstGeom prst="rect">
            <a:avLst/>
          </a:prstGeom>
          <a:noFill/>
        </p:spPr>
        <p:txBody>
          <a:bodyPr wrap="none" rtlCol="0">
            <a:spAutoFit/>
          </a:bodyPr>
          <a:lstStyle/>
          <a:p>
            <a:r>
              <a:rPr lang="en-US" dirty="0"/>
              <a:t>VADER</a:t>
            </a:r>
            <a:endParaRPr lang="en-CA" dirty="0"/>
          </a:p>
        </p:txBody>
      </p:sp>
      <p:sp>
        <p:nvSpPr>
          <p:cNvPr id="18" name="Content Placeholder 2">
            <a:extLst>
              <a:ext uri="{FF2B5EF4-FFF2-40B4-BE49-F238E27FC236}">
                <a16:creationId xmlns:a16="http://schemas.microsoft.com/office/drawing/2014/main" id="{5D651895-7CFA-4444-9414-F534F627A9E2}"/>
              </a:ext>
            </a:extLst>
          </p:cNvPr>
          <p:cNvSpPr txBox="1">
            <a:spLocks/>
          </p:cNvSpPr>
          <p:nvPr/>
        </p:nvSpPr>
        <p:spPr>
          <a:xfrm>
            <a:off x="550863" y="1557867"/>
            <a:ext cx="10802935" cy="46190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endParaRPr lang="en-US" dirty="0"/>
          </a:p>
        </p:txBody>
      </p:sp>
      <p:sp>
        <p:nvSpPr>
          <p:cNvPr id="19" name="Content Placeholder 2">
            <a:extLst>
              <a:ext uri="{FF2B5EF4-FFF2-40B4-BE49-F238E27FC236}">
                <a16:creationId xmlns:a16="http://schemas.microsoft.com/office/drawing/2014/main" id="{D74F4268-12BC-4C30-AF31-42202BFCE265}"/>
              </a:ext>
            </a:extLst>
          </p:cNvPr>
          <p:cNvSpPr txBox="1">
            <a:spLocks/>
          </p:cNvSpPr>
          <p:nvPr/>
        </p:nvSpPr>
        <p:spPr>
          <a:xfrm>
            <a:off x="550862" y="1548216"/>
            <a:ext cx="10802935" cy="46190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en-US" sz="1400" dirty="0"/>
              <a:t>x: Mean response to UMI 6 (“Overall, I learned a great deal from this instructor.”)</a:t>
            </a:r>
          </a:p>
          <a:p>
            <a:pPr marL="0" indent="0"/>
            <a:r>
              <a:rPr lang="en-US" sz="1400" dirty="0"/>
              <a:t>y: Mean sentiment score to open-ended question “Please comment on any aspects, positive or negative, of your instructor's teaching, attitudes to students, class atmosphere, or any other matters affecting the quality of instruction that you consider worthy of note.”</a:t>
            </a:r>
          </a:p>
          <a:p>
            <a:pPr marL="0" indent="0"/>
            <a:r>
              <a:rPr lang="en-US" sz="1400" dirty="0"/>
              <a:t>Each point represents one course taught in the Faculty of Arts from 2010-2022, excluding courses with fewer than 25 responses to either question.</a:t>
            </a:r>
          </a:p>
        </p:txBody>
      </p:sp>
    </p:spTree>
    <p:extLst>
      <p:ext uri="{BB962C8B-B14F-4D97-AF65-F5344CB8AC3E}">
        <p14:creationId xmlns:p14="http://schemas.microsoft.com/office/powerpoint/2010/main" val="17964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6472F-0708-EC4E-900D-06C6A188B1F6}"/>
              </a:ext>
            </a:extLst>
          </p:cNvPr>
          <p:cNvSpPr>
            <a:spLocks noGrp="1"/>
          </p:cNvSpPr>
          <p:nvPr>
            <p:ph type="title"/>
          </p:nvPr>
        </p:nvSpPr>
        <p:spPr/>
        <p:txBody>
          <a:bodyPr/>
          <a:lstStyle/>
          <a:p>
            <a:r>
              <a:rPr lang="en-US" dirty="0"/>
              <a:t>Model performance (cont.)</a:t>
            </a:r>
          </a:p>
        </p:txBody>
      </p:sp>
      <p:sp>
        <p:nvSpPr>
          <p:cNvPr id="3" name="Content Placeholder 2">
            <a:extLst>
              <a:ext uri="{FF2B5EF4-FFF2-40B4-BE49-F238E27FC236}">
                <a16:creationId xmlns:a16="http://schemas.microsoft.com/office/drawing/2014/main" id="{411F7F0F-C0C0-8B47-82B8-36F3AF9B3AA9}"/>
              </a:ext>
            </a:extLst>
          </p:cNvPr>
          <p:cNvSpPr>
            <a:spLocks noGrp="1"/>
          </p:cNvSpPr>
          <p:nvPr>
            <p:ph idx="1"/>
          </p:nvPr>
        </p:nvSpPr>
        <p:spPr/>
        <p:txBody>
          <a:bodyPr>
            <a:normAutofit/>
          </a:bodyPr>
          <a:lstStyle/>
          <a:p>
            <a:pPr marL="0" indent="0"/>
            <a:r>
              <a:rPr lang="en-US" dirty="0"/>
              <a:t>Calculating correlation coefficients of the previous slide’s data for each model yielded the following results:</a:t>
            </a:r>
          </a:p>
        </p:txBody>
      </p:sp>
      <p:sp>
        <p:nvSpPr>
          <p:cNvPr id="5" name="Slide Number Placeholder 4">
            <a:extLst>
              <a:ext uri="{FF2B5EF4-FFF2-40B4-BE49-F238E27FC236}">
                <a16:creationId xmlns:a16="http://schemas.microsoft.com/office/drawing/2014/main" id="{2C112AD6-7A80-3E40-98FF-0F33F7530AAB}"/>
              </a:ext>
            </a:extLst>
          </p:cNvPr>
          <p:cNvSpPr>
            <a:spLocks noGrp="1"/>
          </p:cNvSpPr>
          <p:nvPr>
            <p:ph type="sldNum" sz="quarter" idx="4"/>
          </p:nvPr>
        </p:nvSpPr>
        <p:spPr/>
        <p:txBody>
          <a:bodyPr/>
          <a:lstStyle/>
          <a:p>
            <a:fld id="{80626016-7ACA-4242-9B26-E0F2F2AB230F}" type="slidenum">
              <a:rPr lang="en-US" smtClean="0"/>
              <a:pPr/>
              <a:t>7</a:t>
            </a:fld>
            <a:endParaRPr lang="en-US" dirty="0"/>
          </a:p>
        </p:txBody>
      </p:sp>
      <p:sp>
        <p:nvSpPr>
          <p:cNvPr id="6" name="Content Placeholder 2">
            <a:extLst>
              <a:ext uri="{FF2B5EF4-FFF2-40B4-BE49-F238E27FC236}">
                <a16:creationId xmlns:a16="http://schemas.microsoft.com/office/drawing/2014/main" id="{269BBA56-3E10-EE44-A1F6-E5EE9606B960}"/>
              </a:ext>
            </a:extLst>
          </p:cNvPr>
          <p:cNvSpPr>
            <a:spLocks noGrp="1"/>
          </p:cNvSpPr>
          <p:nvPr>
            <p:ph idx="11"/>
          </p:nvPr>
        </p:nvSpPr>
        <p:spPr>
          <a:xfrm>
            <a:off x="576547" y="6379675"/>
            <a:ext cx="7587300" cy="181463"/>
          </a:xfrm>
        </p:spPr>
        <p:txBody>
          <a:bodyPr>
            <a:noAutofit/>
          </a:bodyPr>
          <a:lstStyle/>
          <a:p>
            <a:r>
              <a:rPr lang="en-US" dirty="0"/>
              <a:t>UBC Faculty of Arts</a:t>
            </a:r>
          </a:p>
        </p:txBody>
      </p:sp>
      <p:pic>
        <p:nvPicPr>
          <p:cNvPr id="7" name="Picture 6">
            <a:extLst>
              <a:ext uri="{FF2B5EF4-FFF2-40B4-BE49-F238E27FC236}">
                <a16:creationId xmlns:a16="http://schemas.microsoft.com/office/drawing/2014/main" id="{A89E0C9D-9911-45E2-A075-2330EBD3EBB2}"/>
              </a:ext>
            </a:extLst>
          </p:cNvPr>
          <p:cNvPicPr>
            <a:picLocks noChangeAspect="1"/>
          </p:cNvPicPr>
          <p:nvPr/>
        </p:nvPicPr>
        <p:blipFill>
          <a:blip r:embed="rId2"/>
          <a:stretch>
            <a:fillRect/>
          </a:stretch>
        </p:blipFill>
        <p:spPr>
          <a:xfrm>
            <a:off x="3677837" y="1921421"/>
            <a:ext cx="4548985" cy="4548985"/>
          </a:xfrm>
          <a:prstGeom prst="rect">
            <a:avLst/>
          </a:prstGeom>
        </p:spPr>
      </p:pic>
    </p:spTree>
    <p:extLst>
      <p:ext uri="{BB962C8B-B14F-4D97-AF65-F5344CB8AC3E}">
        <p14:creationId xmlns:p14="http://schemas.microsoft.com/office/powerpoint/2010/main" val="388222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6472F-0708-EC4E-900D-06C6A188B1F6}"/>
              </a:ext>
            </a:extLst>
          </p:cNvPr>
          <p:cNvSpPr>
            <a:spLocks noGrp="1"/>
          </p:cNvSpPr>
          <p:nvPr>
            <p:ph type="title"/>
          </p:nvPr>
        </p:nvSpPr>
        <p:spPr/>
        <p:txBody>
          <a:bodyPr/>
          <a:lstStyle/>
          <a:p>
            <a:r>
              <a:rPr lang="en-US" dirty="0"/>
              <a:t>Shortcomings of basic sentiment analysis</a:t>
            </a:r>
          </a:p>
        </p:txBody>
      </p:sp>
      <p:sp>
        <p:nvSpPr>
          <p:cNvPr id="3" name="Content Placeholder 2">
            <a:extLst>
              <a:ext uri="{FF2B5EF4-FFF2-40B4-BE49-F238E27FC236}">
                <a16:creationId xmlns:a16="http://schemas.microsoft.com/office/drawing/2014/main" id="{411F7F0F-C0C0-8B47-82B8-36F3AF9B3AA9}"/>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t>Semantic ambiguity: rule-based approaches, like the models introduced on the previous slides, often have difficulty with words that have multiple meanings.</a:t>
            </a:r>
          </a:p>
          <a:p>
            <a:pPr marL="800100" lvl="1" indent="-342900"/>
            <a:r>
              <a:rPr lang="en-CA" sz="2200" dirty="0"/>
              <a:t>E.g. the sentence “that person is mean” is evaluated by VADER as having a neutral sentiment score of 0, while this is clearly inaccurate to human eyes.</a:t>
            </a:r>
          </a:p>
          <a:p>
            <a:pPr marL="342900" indent="-342900">
              <a:buFont typeface="Arial" panose="020B0604020202020204" pitchFamily="34" charset="0"/>
              <a:buChar char="•"/>
            </a:pPr>
            <a:r>
              <a:rPr lang="en-CA" dirty="0"/>
              <a:t>Complex sentiments: texts containing complex or multiple sentiments cannot be evaluated accurately.</a:t>
            </a:r>
          </a:p>
          <a:p>
            <a:pPr marL="800100" lvl="1" indent="-342900"/>
            <a:r>
              <a:rPr lang="en-CA" sz="2200" dirty="0"/>
              <a:t>E.g. the sentence “the food was good, but the service was bad” is clearly expressing two separate sentiments, but VADER evaluates this as having a purely negative sentiment of -0.5859.</a:t>
            </a:r>
          </a:p>
          <a:p>
            <a:pPr marL="800100" lvl="1" indent="-342900"/>
            <a:r>
              <a:rPr lang="en-CA" sz="2200" dirty="0"/>
              <a:t>The rest of the presentation will focus on addressing this problem.</a:t>
            </a:r>
          </a:p>
        </p:txBody>
      </p:sp>
      <p:sp>
        <p:nvSpPr>
          <p:cNvPr id="5" name="Slide Number Placeholder 4">
            <a:extLst>
              <a:ext uri="{FF2B5EF4-FFF2-40B4-BE49-F238E27FC236}">
                <a16:creationId xmlns:a16="http://schemas.microsoft.com/office/drawing/2014/main" id="{2C112AD6-7A80-3E40-98FF-0F33F7530AAB}"/>
              </a:ext>
            </a:extLst>
          </p:cNvPr>
          <p:cNvSpPr>
            <a:spLocks noGrp="1"/>
          </p:cNvSpPr>
          <p:nvPr>
            <p:ph type="sldNum" sz="quarter" idx="4"/>
          </p:nvPr>
        </p:nvSpPr>
        <p:spPr/>
        <p:txBody>
          <a:bodyPr/>
          <a:lstStyle/>
          <a:p>
            <a:fld id="{80626016-7ACA-4242-9B26-E0F2F2AB230F}" type="slidenum">
              <a:rPr lang="en-US" smtClean="0"/>
              <a:pPr/>
              <a:t>8</a:t>
            </a:fld>
            <a:endParaRPr lang="en-US" dirty="0"/>
          </a:p>
        </p:txBody>
      </p:sp>
      <p:sp>
        <p:nvSpPr>
          <p:cNvPr id="6" name="Content Placeholder 2">
            <a:extLst>
              <a:ext uri="{FF2B5EF4-FFF2-40B4-BE49-F238E27FC236}">
                <a16:creationId xmlns:a16="http://schemas.microsoft.com/office/drawing/2014/main" id="{269BBA56-3E10-EE44-A1F6-E5EE9606B960}"/>
              </a:ext>
            </a:extLst>
          </p:cNvPr>
          <p:cNvSpPr>
            <a:spLocks noGrp="1"/>
          </p:cNvSpPr>
          <p:nvPr>
            <p:ph idx="11"/>
          </p:nvPr>
        </p:nvSpPr>
        <p:spPr>
          <a:xfrm>
            <a:off x="576547" y="6379675"/>
            <a:ext cx="7587300" cy="181463"/>
          </a:xfrm>
        </p:spPr>
        <p:txBody>
          <a:bodyPr>
            <a:noAutofit/>
          </a:bodyPr>
          <a:lstStyle/>
          <a:p>
            <a:r>
              <a:rPr lang="en-US" dirty="0"/>
              <a:t>UBC Faculty of Arts</a:t>
            </a:r>
          </a:p>
        </p:txBody>
      </p:sp>
    </p:spTree>
    <p:extLst>
      <p:ext uri="{BB962C8B-B14F-4D97-AF65-F5344CB8AC3E}">
        <p14:creationId xmlns:p14="http://schemas.microsoft.com/office/powerpoint/2010/main" val="47921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6472F-0708-EC4E-900D-06C6A188B1F6}"/>
              </a:ext>
            </a:extLst>
          </p:cNvPr>
          <p:cNvSpPr>
            <a:spLocks noGrp="1"/>
          </p:cNvSpPr>
          <p:nvPr>
            <p:ph type="title"/>
          </p:nvPr>
        </p:nvSpPr>
        <p:spPr/>
        <p:txBody>
          <a:bodyPr/>
          <a:lstStyle/>
          <a:p>
            <a:r>
              <a:rPr lang="en-US" dirty="0"/>
              <a:t>Aspect-based sentiment analysis (ABSA)</a:t>
            </a:r>
          </a:p>
        </p:txBody>
      </p:sp>
      <p:sp>
        <p:nvSpPr>
          <p:cNvPr id="3" name="Content Placeholder 2">
            <a:extLst>
              <a:ext uri="{FF2B5EF4-FFF2-40B4-BE49-F238E27FC236}">
                <a16:creationId xmlns:a16="http://schemas.microsoft.com/office/drawing/2014/main" id="{411F7F0F-C0C0-8B47-82B8-36F3AF9B3AA9}"/>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t>Aspect-based sentiment analysis is a technique which aims to address the issue of complex sentiments mentioned in the previous slide.</a:t>
            </a:r>
          </a:p>
          <a:p>
            <a:pPr marL="342900" indent="-342900">
              <a:buFont typeface="Arial" panose="020B0604020202020204" pitchFamily="34" charset="0"/>
              <a:buChar char="•"/>
            </a:pPr>
            <a:r>
              <a:rPr lang="en-US" sz="2200" dirty="0"/>
              <a:t>This technique separates a text into distinct ‘aspects’ towards which sentiments are expressed, then assigns scores to each aspect, rather than the entire text.</a:t>
            </a:r>
            <a:endParaRPr lang="en-CA" dirty="0"/>
          </a:p>
        </p:txBody>
      </p:sp>
      <p:sp>
        <p:nvSpPr>
          <p:cNvPr id="5" name="Slide Number Placeholder 4">
            <a:extLst>
              <a:ext uri="{FF2B5EF4-FFF2-40B4-BE49-F238E27FC236}">
                <a16:creationId xmlns:a16="http://schemas.microsoft.com/office/drawing/2014/main" id="{2C112AD6-7A80-3E40-98FF-0F33F7530AAB}"/>
              </a:ext>
            </a:extLst>
          </p:cNvPr>
          <p:cNvSpPr>
            <a:spLocks noGrp="1"/>
          </p:cNvSpPr>
          <p:nvPr>
            <p:ph type="sldNum" sz="quarter" idx="4"/>
          </p:nvPr>
        </p:nvSpPr>
        <p:spPr/>
        <p:txBody>
          <a:bodyPr/>
          <a:lstStyle/>
          <a:p>
            <a:fld id="{80626016-7ACA-4242-9B26-E0F2F2AB230F}" type="slidenum">
              <a:rPr lang="en-US" smtClean="0"/>
              <a:pPr/>
              <a:t>9</a:t>
            </a:fld>
            <a:endParaRPr lang="en-US" dirty="0"/>
          </a:p>
        </p:txBody>
      </p:sp>
      <p:sp>
        <p:nvSpPr>
          <p:cNvPr id="6" name="Content Placeholder 2">
            <a:extLst>
              <a:ext uri="{FF2B5EF4-FFF2-40B4-BE49-F238E27FC236}">
                <a16:creationId xmlns:a16="http://schemas.microsoft.com/office/drawing/2014/main" id="{269BBA56-3E10-EE44-A1F6-E5EE9606B960}"/>
              </a:ext>
            </a:extLst>
          </p:cNvPr>
          <p:cNvSpPr>
            <a:spLocks noGrp="1"/>
          </p:cNvSpPr>
          <p:nvPr>
            <p:ph idx="11"/>
          </p:nvPr>
        </p:nvSpPr>
        <p:spPr>
          <a:xfrm>
            <a:off x="576547" y="6379675"/>
            <a:ext cx="7587300" cy="181463"/>
          </a:xfrm>
        </p:spPr>
        <p:txBody>
          <a:bodyPr>
            <a:noAutofit/>
          </a:bodyPr>
          <a:lstStyle/>
          <a:p>
            <a:r>
              <a:rPr lang="en-US" dirty="0"/>
              <a:t>UBC Faculty of Arts</a:t>
            </a:r>
          </a:p>
        </p:txBody>
      </p:sp>
    </p:spTree>
    <p:extLst>
      <p:ext uri="{BB962C8B-B14F-4D97-AF65-F5344CB8AC3E}">
        <p14:creationId xmlns:p14="http://schemas.microsoft.com/office/powerpoint/2010/main" val="290578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itle Slide - 1">
  <a:themeElements>
    <a:clrScheme name="Custom 1">
      <a:dk1>
        <a:srgbClr val="1F0347"/>
      </a:dk1>
      <a:lt1>
        <a:srgbClr val="F1E8FF"/>
      </a:lt1>
      <a:dk2>
        <a:srgbClr val="2D0666"/>
      </a:dk2>
      <a:lt2>
        <a:srgbClr val="FFFFFF"/>
      </a:lt2>
      <a:accent1>
        <a:srgbClr val="200447"/>
      </a:accent1>
      <a:accent2>
        <a:srgbClr val="2E0666"/>
      </a:accent2>
      <a:accent3>
        <a:srgbClr val="6628C2"/>
      </a:accent3>
      <a:accent4>
        <a:srgbClr val="A878F0"/>
      </a:accent4>
      <a:accent5>
        <a:srgbClr val="F2E8FF"/>
      </a:accent5>
      <a:accent6>
        <a:srgbClr val="97D3E9"/>
      </a:accent6>
      <a:hlink>
        <a:srgbClr val="A878F0"/>
      </a:hlink>
      <a:folHlink>
        <a:srgbClr val="6628C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ts_Type-PPT_16-9-v3" id="{03889E35-40DF-8F43-B178-85CAAB98C2EA}" vid="{C326FEFA-635B-6B42-950B-951CB2AB1DA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Template_Arts-Type2021</Template>
  <TotalTime>12411</TotalTime>
  <Words>816</Words>
  <Application>Microsoft Office PowerPoint</Application>
  <PresentationFormat>Widescreen</PresentationFormat>
  <Paragraphs>85</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Title Slide - 1</vt:lpstr>
      <vt:lpstr>Aspect-Based Sentiment Analysis with Python and spaCy</vt:lpstr>
      <vt:lpstr>Agenda</vt:lpstr>
      <vt:lpstr>Sentiment analysis</vt:lpstr>
      <vt:lpstr>Selecting a sentiment analysis model</vt:lpstr>
      <vt:lpstr>Candidate models</vt:lpstr>
      <vt:lpstr>Model performance</vt:lpstr>
      <vt:lpstr>Model performance (cont.)</vt:lpstr>
      <vt:lpstr>Shortcomings of basic sentiment analysis</vt:lpstr>
      <vt:lpstr>Aspect-based sentiment analysis (ABSA)</vt:lpstr>
      <vt:lpstr>PowerPoint Presentation</vt:lpstr>
      <vt:lpstr>What is spaCy?</vt:lpstr>
      <vt:lpstr>spaCy’s Processing Pipeline</vt:lpstr>
      <vt:lpstr>Demo of spaCy and LA NLP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Strausser, William</dc:creator>
  <cp:lastModifiedBy>Strausser, William</cp:lastModifiedBy>
  <cp:revision>58</cp:revision>
  <dcterms:created xsi:type="dcterms:W3CDTF">2023-01-24T21:25:11Z</dcterms:created>
  <dcterms:modified xsi:type="dcterms:W3CDTF">2023-03-02T00:34:28Z</dcterms:modified>
</cp:coreProperties>
</file>